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11" r:id="rId3"/>
  </p:sldMasterIdLst>
  <p:notesMasterIdLst>
    <p:notesMasterId r:id="rId70"/>
  </p:notesMasterIdLst>
  <p:sldIdLst>
    <p:sldId id="256" r:id="rId4"/>
    <p:sldId id="494" r:id="rId5"/>
    <p:sldId id="516" r:id="rId6"/>
    <p:sldId id="517" r:id="rId7"/>
    <p:sldId id="518" r:id="rId8"/>
    <p:sldId id="519" r:id="rId9"/>
    <p:sldId id="547" r:id="rId10"/>
    <p:sldId id="476" r:id="rId11"/>
    <p:sldId id="588" r:id="rId12"/>
    <p:sldId id="548" r:id="rId13"/>
    <p:sldId id="527" r:id="rId14"/>
    <p:sldId id="520" r:id="rId15"/>
    <p:sldId id="589" r:id="rId16"/>
    <p:sldId id="525" r:id="rId17"/>
    <p:sldId id="521" r:id="rId18"/>
    <p:sldId id="526" r:id="rId19"/>
    <p:sldId id="533" r:id="rId20"/>
    <p:sldId id="531" r:id="rId21"/>
    <p:sldId id="530" r:id="rId22"/>
    <p:sldId id="532" r:id="rId23"/>
    <p:sldId id="534" r:id="rId24"/>
    <p:sldId id="535" r:id="rId25"/>
    <p:sldId id="529" r:id="rId26"/>
    <p:sldId id="496" r:id="rId27"/>
    <p:sldId id="466" r:id="rId28"/>
    <p:sldId id="467"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90" r:id="rId43"/>
    <p:sldId id="591" r:id="rId44"/>
    <p:sldId id="621" r:id="rId45"/>
    <p:sldId id="622" r:id="rId46"/>
    <p:sldId id="623" r:id="rId47"/>
    <p:sldId id="592" r:id="rId48"/>
    <p:sldId id="593" r:id="rId49"/>
    <p:sldId id="594" r:id="rId50"/>
    <p:sldId id="595" r:id="rId51"/>
    <p:sldId id="597" r:id="rId52"/>
    <p:sldId id="598" r:id="rId53"/>
    <p:sldId id="599" r:id="rId54"/>
    <p:sldId id="600" r:id="rId55"/>
    <p:sldId id="624" r:id="rId56"/>
    <p:sldId id="601" r:id="rId57"/>
    <p:sldId id="602" r:id="rId58"/>
    <p:sldId id="603" r:id="rId59"/>
    <p:sldId id="604" r:id="rId60"/>
    <p:sldId id="625" r:id="rId61"/>
    <p:sldId id="605" r:id="rId62"/>
    <p:sldId id="606" r:id="rId63"/>
    <p:sldId id="607" r:id="rId64"/>
    <p:sldId id="608" r:id="rId65"/>
    <p:sldId id="609" r:id="rId66"/>
    <p:sldId id="610" r:id="rId67"/>
    <p:sldId id="611" r:id="rId68"/>
    <p:sldId id="612"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9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A8D1CA3E-BFE5-475B-814D-E77B301A9A63}"/>
    <pc:docChg chg="custSel addSld delSld modSld sldOrd">
      <pc:chgData name="匡宏宇" userId="6226a253-862e-4062-9583-ca90ef3a886f" providerId="ADAL" clId="{A8D1CA3E-BFE5-475B-814D-E77B301A9A63}" dt="2023-12-07T01:59:36.580" v="599" actId="113"/>
      <pc:docMkLst>
        <pc:docMk/>
      </pc:docMkLst>
      <pc:sldChg chg="modSp mod">
        <pc:chgData name="匡宏宇" userId="6226a253-862e-4062-9583-ca90ef3a886f" providerId="ADAL" clId="{A8D1CA3E-BFE5-475B-814D-E77B301A9A63}" dt="2023-12-06T13:12:05.834" v="25"/>
        <pc:sldMkLst>
          <pc:docMk/>
          <pc:sldMk cId="109200150" sldId="256"/>
        </pc:sldMkLst>
        <pc:spChg chg="mod">
          <ac:chgData name="匡宏宇" userId="6226a253-862e-4062-9583-ca90ef3a886f" providerId="ADAL" clId="{A8D1CA3E-BFE5-475B-814D-E77B301A9A63}" dt="2023-12-06T13:12:05.834" v="25"/>
          <ac:spMkLst>
            <pc:docMk/>
            <pc:sldMk cId="109200150" sldId="256"/>
            <ac:spMk id="2" creationId="{CD6E02CA-9132-46C9-971F-5C3ABDD333FA}"/>
          </ac:spMkLst>
        </pc:spChg>
      </pc:sldChg>
      <pc:sldChg chg="add">
        <pc:chgData name="匡宏宇" userId="6226a253-862e-4062-9583-ca90ef3a886f" providerId="ADAL" clId="{A8D1CA3E-BFE5-475B-814D-E77B301A9A63}" dt="2023-12-06T13:13:54.394" v="31"/>
        <pc:sldMkLst>
          <pc:docMk/>
          <pc:sldMk cId="13677769" sldId="466"/>
        </pc:sldMkLst>
      </pc:sldChg>
      <pc:sldChg chg="del">
        <pc:chgData name="匡宏宇" userId="6226a253-862e-4062-9583-ca90ef3a886f" providerId="ADAL" clId="{A8D1CA3E-BFE5-475B-814D-E77B301A9A63}" dt="2023-12-06T13:13:51.416" v="30" actId="2696"/>
        <pc:sldMkLst>
          <pc:docMk/>
          <pc:sldMk cId="1309895293" sldId="466"/>
        </pc:sldMkLst>
      </pc:sldChg>
      <pc:sldChg chg="del">
        <pc:chgData name="匡宏宇" userId="6226a253-862e-4062-9583-ca90ef3a886f" providerId="ADAL" clId="{A8D1CA3E-BFE5-475B-814D-E77B301A9A63}" dt="2023-12-06T13:13:51.416" v="30" actId="2696"/>
        <pc:sldMkLst>
          <pc:docMk/>
          <pc:sldMk cId="1457351911" sldId="467"/>
        </pc:sldMkLst>
      </pc:sldChg>
      <pc:sldChg chg="add">
        <pc:chgData name="匡宏宇" userId="6226a253-862e-4062-9583-ca90ef3a886f" providerId="ADAL" clId="{A8D1CA3E-BFE5-475B-814D-E77B301A9A63}" dt="2023-12-06T13:13:54.394" v="31"/>
        <pc:sldMkLst>
          <pc:docMk/>
          <pc:sldMk cId="3707855842" sldId="467"/>
        </pc:sldMkLst>
      </pc:sldChg>
      <pc:sldChg chg="modSp add del mod">
        <pc:chgData name="匡宏宇" userId="6226a253-862e-4062-9583-ca90ef3a886f" providerId="ADAL" clId="{A8D1CA3E-BFE5-475B-814D-E77B301A9A63}" dt="2023-12-06T23:53:42.695" v="542" actId="2696"/>
        <pc:sldMkLst>
          <pc:docMk/>
          <pc:sldMk cId="568308757" sldId="476"/>
        </pc:sldMkLst>
        <pc:spChg chg="mod">
          <ac:chgData name="匡宏宇" userId="6226a253-862e-4062-9583-ca90ef3a886f" providerId="ADAL" clId="{A8D1CA3E-BFE5-475B-814D-E77B301A9A63}" dt="2023-12-06T13:38:37.820" v="53"/>
          <ac:spMkLst>
            <pc:docMk/>
            <pc:sldMk cId="568308757" sldId="476"/>
            <ac:spMk id="2" creationId="{00FEC106-1B91-4C28-B56B-1B4740E571F0}"/>
          </ac:spMkLst>
        </pc:spChg>
        <pc:spChg chg="mod">
          <ac:chgData name="匡宏宇" userId="6226a253-862e-4062-9583-ca90ef3a886f" providerId="ADAL" clId="{A8D1CA3E-BFE5-475B-814D-E77B301A9A63}" dt="2023-12-06T13:44:39.815" v="536" actId="207"/>
          <ac:spMkLst>
            <pc:docMk/>
            <pc:sldMk cId="568308757" sldId="476"/>
            <ac:spMk id="3" creationId="{2814DB36-FDD0-425C-86F9-2937A8E768B0}"/>
          </ac:spMkLst>
        </pc:spChg>
      </pc:sldChg>
      <pc:sldChg chg="modSp add mod">
        <pc:chgData name="匡宏宇" userId="6226a253-862e-4062-9583-ca90ef3a886f" providerId="ADAL" clId="{A8D1CA3E-BFE5-475B-814D-E77B301A9A63}" dt="2023-12-07T01:59:36.580" v="599" actId="113"/>
        <pc:sldMkLst>
          <pc:docMk/>
          <pc:sldMk cId="3801310633" sldId="476"/>
        </pc:sldMkLst>
        <pc:spChg chg="mod">
          <ac:chgData name="匡宏宇" userId="6226a253-862e-4062-9583-ca90ef3a886f" providerId="ADAL" clId="{A8D1CA3E-BFE5-475B-814D-E77B301A9A63}" dt="2023-12-07T01:59:36.580" v="599" actId="113"/>
          <ac:spMkLst>
            <pc:docMk/>
            <pc:sldMk cId="3801310633" sldId="476"/>
            <ac:spMk id="3" creationId="{2814DB36-FDD0-425C-86F9-2937A8E768B0}"/>
          </ac:spMkLst>
        </pc:spChg>
      </pc:sldChg>
      <pc:sldChg chg="del">
        <pc:chgData name="匡宏宇" userId="6226a253-862e-4062-9583-ca90ef3a886f" providerId="ADAL" clId="{A8D1CA3E-BFE5-475B-814D-E77B301A9A63}" dt="2023-12-06T13:12:11.055" v="26" actId="2696"/>
        <pc:sldMkLst>
          <pc:docMk/>
          <pc:sldMk cId="1327042465" sldId="482"/>
        </pc:sldMkLst>
      </pc:sldChg>
      <pc:sldChg chg="add">
        <pc:chgData name="匡宏宇" userId="6226a253-862e-4062-9583-ca90ef3a886f" providerId="ADAL" clId="{A8D1CA3E-BFE5-475B-814D-E77B301A9A63}" dt="2023-12-06T13:13:04.111" v="29"/>
        <pc:sldMkLst>
          <pc:docMk/>
          <pc:sldMk cId="1559504794" sldId="494"/>
        </pc:sldMkLst>
      </pc:sldChg>
      <pc:sldChg chg="del">
        <pc:chgData name="匡宏宇" userId="6226a253-862e-4062-9583-ca90ef3a886f" providerId="ADAL" clId="{A8D1CA3E-BFE5-475B-814D-E77B301A9A63}" dt="2023-12-06T13:13:01.629" v="28" actId="2696"/>
        <pc:sldMkLst>
          <pc:docMk/>
          <pc:sldMk cId="3691331033" sldId="494"/>
        </pc:sldMkLst>
      </pc:sldChg>
      <pc:sldChg chg="add">
        <pc:chgData name="匡宏宇" userId="6226a253-862e-4062-9583-ca90ef3a886f" providerId="ADAL" clId="{A8D1CA3E-BFE5-475B-814D-E77B301A9A63}" dt="2023-12-06T13:12:35.313" v="27"/>
        <pc:sldMkLst>
          <pc:docMk/>
          <pc:sldMk cId="3889586588" sldId="516"/>
        </pc:sldMkLst>
      </pc:sldChg>
      <pc:sldChg chg="add">
        <pc:chgData name="匡宏宇" userId="6226a253-862e-4062-9583-ca90ef3a886f" providerId="ADAL" clId="{A8D1CA3E-BFE5-475B-814D-E77B301A9A63}" dt="2023-12-06T13:12:35.313" v="27"/>
        <pc:sldMkLst>
          <pc:docMk/>
          <pc:sldMk cId="1034669776" sldId="517"/>
        </pc:sldMkLst>
      </pc:sldChg>
      <pc:sldChg chg="add">
        <pc:chgData name="匡宏宇" userId="6226a253-862e-4062-9583-ca90ef3a886f" providerId="ADAL" clId="{A8D1CA3E-BFE5-475B-814D-E77B301A9A63}" dt="2023-12-06T13:12:35.313" v="27"/>
        <pc:sldMkLst>
          <pc:docMk/>
          <pc:sldMk cId="2061299828" sldId="518"/>
        </pc:sldMkLst>
      </pc:sldChg>
      <pc:sldChg chg="add">
        <pc:chgData name="匡宏宇" userId="6226a253-862e-4062-9583-ca90ef3a886f" providerId="ADAL" clId="{A8D1CA3E-BFE5-475B-814D-E77B301A9A63}" dt="2023-12-06T13:12:35.313" v="27"/>
        <pc:sldMkLst>
          <pc:docMk/>
          <pc:sldMk cId="3225121035" sldId="519"/>
        </pc:sldMkLst>
      </pc:sldChg>
      <pc:sldChg chg="modSp mod">
        <pc:chgData name="匡宏宇" userId="6226a253-862e-4062-9583-ca90ef3a886f" providerId="ADAL" clId="{A8D1CA3E-BFE5-475B-814D-E77B301A9A63}" dt="2023-12-06T23:52:22.774" v="541" actId="114"/>
        <pc:sldMkLst>
          <pc:docMk/>
          <pc:sldMk cId="3150393039" sldId="520"/>
        </pc:sldMkLst>
        <pc:spChg chg="mod">
          <ac:chgData name="匡宏宇" userId="6226a253-862e-4062-9583-ca90ef3a886f" providerId="ADAL" clId="{A8D1CA3E-BFE5-475B-814D-E77B301A9A63}" dt="2023-12-06T23:52:22.774" v="541" actId="114"/>
          <ac:spMkLst>
            <pc:docMk/>
            <pc:sldMk cId="3150393039" sldId="520"/>
            <ac:spMk id="3" creationId="{5F759324-DE00-4532-BBF4-473B739D9B8E}"/>
          </ac:spMkLst>
        </pc:spChg>
      </pc:sldChg>
      <pc:sldChg chg="add">
        <pc:chgData name="匡宏宇" userId="6226a253-862e-4062-9583-ca90ef3a886f" providerId="ADAL" clId="{A8D1CA3E-BFE5-475B-814D-E77B301A9A63}" dt="2023-12-06T13:12:35.313" v="27"/>
        <pc:sldMkLst>
          <pc:docMk/>
          <pc:sldMk cId="2000747990" sldId="527"/>
        </pc:sldMkLst>
      </pc:sldChg>
      <pc:sldChg chg="add">
        <pc:chgData name="匡宏宇" userId="6226a253-862e-4062-9583-ca90ef3a886f" providerId="ADAL" clId="{A8D1CA3E-BFE5-475B-814D-E77B301A9A63}" dt="2023-12-06T13:12:35.313" v="27"/>
        <pc:sldMkLst>
          <pc:docMk/>
          <pc:sldMk cId="1329849671" sldId="548"/>
        </pc:sldMkLst>
      </pc:sldChg>
      <pc:sldChg chg="modSp add mod">
        <pc:chgData name="匡宏宇" userId="6226a253-862e-4062-9583-ca90ef3a886f" providerId="ADAL" clId="{A8D1CA3E-BFE5-475B-814D-E77B301A9A63}" dt="2023-12-06T13:17:18.329" v="36" actId="20577"/>
        <pc:sldMkLst>
          <pc:docMk/>
          <pc:sldMk cId="2422220710" sldId="572"/>
        </pc:sldMkLst>
        <pc:spChg chg="mod">
          <ac:chgData name="匡宏宇" userId="6226a253-862e-4062-9583-ca90ef3a886f" providerId="ADAL" clId="{A8D1CA3E-BFE5-475B-814D-E77B301A9A63}" dt="2023-12-06T13:17:18.329" v="36" actId="20577"/>
          <ac:spMkLst>
            <pc:docMk/>
            <pc:sldMk cId="2422220710" sldId="572"/>
            <ac:spMk id="3" creationId="{FD8E2E46-BBA6-532E-A3CE-9E12395A72C3}"/>
          </ac:spMkLst>
        </pc:spChg>
      </pc:sldChg>
      <pc:sldChg chg="add ord">
        <pc:chgData name="匡宏宇" userId="6226a253-862e-4062-9583-ca90ef3a886f" providerId="ADAL" clId="{A8D1CA3E-BFE5-475B-814D-E77B301A9A63}" dt="2023-12-06T13:15:14.275" v="34"/>
        <pc:sldMkLst>
          <pc:docMk/>
          <pc:sldMk cId="4211982646" sldId="588"/>
        </pc:sldMkLst>
      </pc:sldChg>
    </pc:docChg>
  </pc:docChgLst>
  <pc:docChgLst>
    <pc:chgData name="匡宏宇" userId="6226a253-862e-4062-9583-ca90ef3a886f" providerId="ADAL" clId="{BD16B099-A072-43E9-99D3-CC76AB3A7BA3}"/>
    <pc:docChg chg="custSel addSld delSld modSld sldOrd delMainMaster">
      <pc:chgData name="匡宏宇" userId="6226a253-862e-4062-9583-ca90ef3a886f" providerId="ADAL" clId="{BD16B099-A072-43E9-99D3-CC76AB3A7BA3}" dt="2023-04-23T13:12:52.829" v="1270" actId="2696"/>
      <pc:docMkLst>
        <pc:docMk/>
      </pc:docMkLst>
      <pc:sldChg chg="modSp mod">
        <pc:chgData name="匡宏宇" userId="6226a253-862e-4062-9583-ca90ef3a886f" providerId="ADAL" clId="{BD16B099-A072-43E9-99D3-CC76AB3A7BA3}" dt="2023-04-23T09:55:13.032" v="3" actId="20577"/>
        <pc:sldMkLst>
          <pc:docMk/>
          <pc:sldMk cId="109200150" sldId="256"/>
        </pc:sldMkLst>
        <pc:spChg chg="mod">
          <ac:chgData name="匡宏宇" userId="6226a253-862e-4062-9583-ca90ef3a886f" providerId="ADAL" clId="{BD16B099-A072-43E9-99D3-CC76AB3A7BA3}" dt="2023-04-23T09:55:13.032" v="3" actId="20577"/>
          <ac:spMkLst>
            <pc:docMk/>
            <pc:sldMk cId="109200150" sldId="256"/>
            <ac:spMk id="2" creationId="{CD6E02CA-9132-46C9-971F-5C3ABDD333FA}"/>
          </ac:spMkLst>
        </pc:spChg>
      </pc:sldChg>
      <pc:sldChg chg="del">
        <pc:chgData name="匡宏宇" userId="6226a253-862e-4062-9583-ca90ef3a886f" providerId="ADAL" clId="{BD16B099-A072-43E9-99D3-CC76AB3A7BA3}" dt="2023-04-23T10:13:45.218" v="1268" actId="47"/>
        <pc:sldMkLst>
          <pc:docMk/>
          <pc:sldMk cId="0" sldId="258"/>
        </pc:sldMkLst>
      </pc:sldChg>
      <pc:sldChg chg="del">
        <pc:chgData name="匡宏宇" userId="6226a253-862e-4062-9583-ca90ef3a886f" providerId="ADAL" clId="{BD16B099-A072-43E9-99D3-CC76AB3A7BA3}" dt="2023-04-23T10:13:45.218" v="1268" actId="47"/>
        <pc:sldMkLst>
          <pc:docMk/>
          <pc:sldMk cId="0" sldId="284"/>
        </pc:sldMkLst>
      </pc:sldChg>
      <pc:sldChg chg="del">
        <pc:chgData name="匡宏宇" userId="6226a253-862e-4062-9583-ca90ef3a886f" providerId="ADAL" clId="{BD16B099-A072-43E9-99D3-CC76AB3A7BA3}" dt="2023-04-23T10:13:45.218" v="1268" actId="47"/>
        <pc:sldMkLst>
          <pc:docMk/>
          <pc:sldMk cId="0" sldId="295"/>
        </pc:sldMkLst>
      </pc:sldChg>
      <pc:sldChg chg="del">
        <pc:chgData name="匡宏宇" userId="6226a253-862e-4062-9583-ca90ef3a886f" providerId="ADAL" clId="{BD16B099-A072-43E9-99D3-CC76AB3A7BA3}" dt="2023-04-23T10:13:45.218" v="1268" actId="47"/>
        <pc:sldMkLst>
          <pc:docMk/>
          <pc:sldMk cId="0" sldId="314"/>
        </pc:sldMkLst>
      </pc:sldChg>
      <pc:sldChg chg="del">
        <pc:chgData name="匡宏宇" userId="6226a253-862e-4062-9583-ca90ef3a886f" providerId="ADAL" clId="{BD16B099-A072-43E9-99D3-CC76AB3A7BA3}" dt="2023-04-23T10:13:45.218" v="1268" actId="47"/>
        <pc:sldMkLst>
          <pc:docMk/>
          <pc:sldMk cId="0" sldId="317"/>
        </pc:sldMkLst>
      </pc:sldChg>
      <pc:sldChg chg="del">
        <pc:chgData name="匡宏宇" userId="6226a253-862e-4062-9583-ca90ef3a886f" providerId="ADAL" clId="{BD16B099-A072-43E9-99D3-CC76AB3A7BA3}" dt="2023-04-23T10:13:45.218" v="1268" actId="47"/>
        <pc:sldMkLst>
          <pc:docMk/>
          <pc:sldMk cId="0" sldId="321"/>
        </pc:sldMkLst>
      </pc:sldChg>
      <pc:sldChg chg="del">
        <pc:chgData name="匡宏宇" userId="6226a253-862e-4062-9583-ca90ef3a886f" providerId="ADAL" clId="{BD16B099-A072-43E9-99D3-CC76AB3A7BA3}" dt="2023-04-23T10:13:45.218" v="1268" actId="47"/>
        <pc:sldMkLst>
          <pc:docMk/>
          <pc:sldMk cId="0" sldId="322"/>
        </pc:sldMkLst>
      </pc:sldChg>
      <pc:sldChg chg="del">
        <pc:chgData name="匡宏宇" userId="6226a253-862e-4062-9583-ca90ef3a886f" providerId="ADAL" clId="{BD16B099-A072-43E9-99D3-CC76AB3A7BA3}" dt="2023-04-23T10:13:45.218" v="1268" actId="47"/>
        <pc:sldMkLst>
          <pc:docMk/>
          <pc:sldMk cId="0" sldId="325"/>
        </pc:sldMkLst>
      </pc:sldChg>
      <pc:sldChg chg="del">
        <pc:chgData name="匡宏宇" userId="6226a253-862e-4062-9583-ca90ef3a886f" providerId="ADAL" clId="{BD16B099-A072-43E9-99D3-CC76AB3A7BA3}" dt="2023-04-23T10:13:45.218" v="1268" actId="47"/>
        <pc:sldMkLst>
          <pc:docMk/>
          <pc:sldMk cId="0" sldId="329"/>
        </pc:sldMkLst>
      </pc:sldChg>
      <pc:sldChg chg="del">
        <pc:chgData name="匡宏宇" userId="6226a253-862e-4062-9583-ca90ef3a886f" providerId="ADAL" clId="{BD16B099-A072-43E9-99D3-CC76AB3A7BA3}" dt="2023-04-23T10:13:45.218" v="1268" actId="47"/>
        <pc:sldMkLst>
          <pc:docMk/>
          <pc:sldMk cId="0" sldId="330"/>
        </pc:sldMkLst>
      </pc:sldChg>
      <pc:sldChg chg="del">
        <pc:chgData name="匡宏宇" userId="6226a253-862e-4062-9583-ca90ef3a886f" providerId="ADAL" clId="{BD16B099-A072-43E9-99D3-CC76AB3A7BA3}" dt="2023-04-23T10:13:45.218" v="1268" actId="47"/>
        <pc:sldMkLst>
          <pc:docMk/>
          <pc:sldMk cId="0" sldId="331"/>
        </pc:sldMkLst>
      </pc:sldChg>
      <pc:sldChg chg="del">
        <pc:chgData name="匡宏宇" userId="6226a253-862e-4062-9583-ca90ef3a886f" providerId="ADAL" clId="{BD16B099-A072-43E9-99D3-CC76AB3A7BA3}" dt="2023-04-23T10:13:45.218" v="1268" actId="47"/>
        <pc:sldMkLst>
          <pc:docMk/>
          <pc:sldMk cId="0" sldId="338"/>
        </pc:sldMkLst>
      </pc:sldChg>
      <pc:sldChg chg="del">
        <pc:chgData name="匡宏宇" userId="6226a253-862e-4062-9583-ca90ef3a886f" providerId="ADAL" clId="{BD16B099-A072-43E9-99D3-CC76AB3A7BA3}" dt="2023-04-23T10:13:45.218" v="1268" actId="47"/>
        <pc:sldMkLst>
          <pc:docMk/>
          <pc:sldMk cId="0" sldId="339"/>
        </pc:sldMkLst>
      </pc:sldChg>
      <pc:sldChg chg="del">
        <pc:chgData name="匡宏宇" userId="6226a253-862e-4062-9583-ca90ef3a886f" providerId="ADAL" clId="{BD16B099-A072-43E9-99D3-CC76AB3A7BA3}" dt="2023-04-23T10:13:45.218" v="1268" actId="47"/>
        <pc:sldMkLst>
          <pc:docMk/>
          <pc:sldMk cId="0" sldId="340"/>
        </pc:sldMkLst>
      </pc:sldChg>
      <pc:sldChg chg="del">
        <pc:chgData name="匡宏宇" userId="6226a253-862e-4062-9583-ca90ef3a886f" providerId="ADAL" clId="{BD16B099-A072-43E9-99D3-CC76AB3A7BA3}" dt="2023-04-23T10:13:45.218" v="1268" actId="47"/>
        <pc:sldMkLst>
          <pc:docMk/>
          <pc:sldMk cId="0" sldId="372"/>
        </pc:sldMkLst>
      </pc:sldChg>
      <pc:sldChg chg="del">
        <pc:chgData name="匡宏宇" userId="6226a253-862e-4062-9583-ca90ef3a886f" providerId="ADAL" clId="{BD16B099-A072-43E9-99D3-CC76AB3A7BA3}" dt="2023-04-23T10:13:45.218" v="1268" actId="47"/>
        <pc:sldMkLst>
          <pc:docMk/>
          <pc:sldMk cId="0" sldId="374"/>
        </pc:sldMkLst>
      </pc:sldChg>
      <pc:sldChg chg="del">
        <pc:chgData name="匡宏宇" userId="6226a253-862e-4062-9583-ca90ef3a886f" providerId="ADAL" clId="{BD16B099-A072-43E9-99D3-CC76AB3A7BA3}" dt="2023-04-23T10:13:45.218" v="1268" actId="47"/>
        <pc:sldMkLst>
          <pc:docMk/>
          <pc:sldMk cId="0" sldId="375"/>
        </pc:sldMkLst>
      </pc:sldChg>
      <pc:sldChg chg="del">
        <pc:chgData name="匡宏宇" userId="6226a253-862e-4062-9583-ca90ef3a886f" providerId="ADAL" clId="{BD16B099-A072-43E9-99D3-CC76AB3A7BA3}" dt="2023-04-23T10:13:45.218" v="1268" actId="47"/>
        <pc:sldMkLst>
          <pc:docMk/>
          <pc:sldMk cId="0" sldId="376"/>
        </pc:sldMkLst>
      </pc:sldChg>
      <pc:sldChg chg="del">
        <pc:chgData name="匡宏宇" userId="6226a253-862e-4062-9583-ca90ef3a886f" providerId="ADAL" clId="{BD16B099-A072-43E9-99D3-CC76AB3A7BA3}" dt="2023-04-23T10:13:45.218" v="1268" actId="47"/>
        <pc:sldMkLst>
          <pc:docMk/>
          <pc:sldMk cId="0" sldId="377"/>
        </pc:sldMkLst>
      </pc:sldChg>
      <pc:sldChg chg="del">
        <pc:chgData name="匡宏宇" userId="6226a253-862e-4062-9583-ca90ef3a886f" providerId="ADAL" clId="{BD16B099-A072-43E9-99D3-CC76AB3A7BA3}" dt="2023-04-23T10:13:45.218" v="1268" actId="47"/>
        <pc:sldMkLst>
          <pc:docMk/>
          <pc:sldMk cId="0" sldId="379"/>
        </pc:sldMkLst>
      </pc:sldChg>
      <pc:sldChg chg="del">
        <pc:chgData name="匡宏宇" userId="6226a253-862e-4062-9583-ca90ef3a886f" providerId="ADAL" clId="{BD16B099-A072-43E9-99D3-CC76AB3A7BA3}" dt="2023-04-23T10:13:45.218" v="1268" actId="47"/>
        <pc:sldMkLst>
          <pc:docMk/>
          <pc:sldMk cId="0" sldId="380"/>
        </pc:sldMkLst>
      </pc:sldChg>
      <pc:sldChg chg="del">
        <pc:chgData name="匡宏宇" userId="6226a253-862e-4062-9583-ca90ef3a886f" providerId="ADAL" clId="{BD16B099-A072-43E9-99D3-CC76AB3A7BA3}" dt="2023-04-23T10:13:45.218" v="1268" actId="47"/>
        <pc:sldMkLst>
          <pc:docMk/>
          <pc:sldMk cId="0" sldId="382"/>
        </pc:sldMkLst>
      </pc:sldChg>
      <pc:sldChg chg="del">
        <pc:chgData name="匡宏宇" userId="6226a253-862e-4062-9583-ca90ef3a886f" providerId="ADAL" clId="{BD16B099-A072-43E9-99D3-CC76AB3A7BA3}" dt="2023-04-23T10:13:45.218" v="1268" actId="47"/>
        <pc:sldMkLst>
          <pc:docMk/>
          <pc:sldMk cId="0" sldId="383"/>
        </pc:sldMkLst>
      </pc:sldChg>
      <pc:sldChg chg="del">
        <pc:chgData name="匡宏宇" userId="6226a253-862e-4062-9583-ca90ef3a886f" providerId="ADAL" clId="{BD16B099-A072-43E9-99D3-CC76AB3A7BA3}" dt="2023-04-23T10:13:45.218" v="1268" actId="47"/>
        <pc:sldMkLst>
          <pc:docMk/>
          <pc:sldMk cId="0" sldId="386"/>
        </pc:sldMkLst>
      </pc:sldChg>
      <pc:sldChg chg="del">
        <pc:chgData name="匡宏宇" userId="6226a253-862e-4062-9583-ca90ef3a886f" providerId="ADAL" clId="{BD16B099-A072-43E9-99D3-CC76AB3A7BA3}" dt="2023-04-23T10:13:45.218" v="1268" actId="47"/>
        <pc:sldMkLst>
          <pc:docMk/>
          <pc:sldMk cId="0" sldId="388"/>
        </pc:sldMkLst>
      </pc:sldChg>
      <pc:sldChg chg="del">
        <pc:chgData name="匡宏宇" userId="6226a253-862e-4062-9583-ca90ef3a886f" providerId="ADAL" clId="{BD16B099-A072-43E9-99D3-CC76AB3A7BA3}" dt="2023-04-23T10:13:45.218" v="1268" actId="47"/>
        <pc:sldMkLst>
          <pc:docMk/>
          <pc:sldMk cId="0" sldId="389"/>
        </pc:sldMkLst>
      </pc:sldChg>
      <pc:sldChg chg="del">
        <pc:chgData name="匡宏宇" userId="6226a253-862e-4062-9583-ca90ef3a886f" providerId="ADAL" clId="{BD16B099-A072-43E9-99D3-CC76AB3A7BA3}" dt="2023-04-23T10:13:45.218" v="1268" actId="47"/>
        <pc:sldMkLst>
          <pc:docMk/>
          <pc:sldMk cId="0" sldId="390"/>
        </pc:sldMkLst>
      </pc:sldChg>
      <pc:sldChg chg="del">
        <pc:chgData name="匡宏宇" userId="6226a253-862e-4062-9583-ca90ef3a886f" providerId="ADAL" clId="{BD16B099-A072-43E9-99D3-CC76AB3A7BA3}" dt="2023-04-23T10:13:45.218" v="1268" actId="47"/>
        <pc:sldMkLst>
          <pc:docMk/>
          <pc:sldMk cId="0" sldId="391"/>
        </pc:sldMkLst>
      </pc:sldChg>
      <pc:sldChg chg="del">
        <pc:chgData name="匡宏宇" userId="6226a253-862e-4062-9583-ca90ef3a886f" providerId="ADAL" clId="{BD16B099-A072-43E9-99D3-CC76AB3A7BA3}" dt="2023-04-23T10:13:45.218" v="1268" actId="47"/>
        <pc:sldMkLst>
          <pc:docMk/>
          <pc:sldMk cId="0" sldId="396"/>
        </pc:sldMkLst>
      </pc:sldChg>
      <pc:sldChg chg="del">
        <pc:chgData name="匡宏宇" userId="6226a253-862e-4062-9583-ca90ef3a886f" providerId="ADAL" clId="{BD16B099-A072-43E9-99D3-CC76AB3A7BA3}" dt="2023-04-23T10:13:45.218" v="1268" actId="47"/>
        <pc:sldMkLst>
          <pc:docMk/>
          <pc:sldMk cId="0" sldId="400"/>
        </pc:sldMkLst>
      </pc:sldChg>
      <pc:sldChg chg="del">
        <pc:chgData name="匡宏宇" userId="6226a253-862e-4062-9583-ca90ef3a886f" providerId="ADAL" clId="{BD16B099-A072-43E9-99D3-CC76AB3A7BA3}" dt="2023-04-23T10:13:45.218" v="1268" actId="47"/>
        <pc:sldMkLst>
          <pc:docMk/>
          <pc:sldMk cId="0" sldId="402"/>
        </pc:sldMkLst>
      </pc:sldChg>
      <pc:sldChg chg="del">
        <pc:chgData name="匡宏宇" userId="6226a253-862e-4062-9583-ca90ef3a886f" providerId="ADAL" clId="{BD16B099-A072-43E9-99D3-CC76AB3A7BA3}" dt="2023-04-23T10:13:45.218" v="1268" actId="47"/>
        <pc:sldMkLst>
          <pc:docMk/>
          <pc:sldMk cId="0" sldId="411"/>
        </pc:sldMkLst>
      </pc:sldChg>
      <pc:sldChg chg="del">
        <pc:chgData name="匡宏宇" userId="6226a253-862e-4062-9583-ca90ef3a886f" providerId="ADAL" clId="{BD16B099-A072-43E9-99D3-CC76AB3A7BA3}" dt="2023-04-23T10:13:45.218" v="1268" actId="47"/>
        <pc:sldMkLst>
          <pc:docMk/>
          <pc:sldMk cId="0" sldId="412"/>
        </pc:sldMkLst>
      </pc:sldChg>
      <pc:sldChg chg="del">
        <pc:chgData name="匡宏宇" userId="6226a253-862e-4062-9583-ca90ef3a886f" providerId="ADAL" clId="{BD16B099-A072-43E9-99D3-CC76AB3A7BA3}" dt="2023-04-23T10:13:45.218" v="1268" actId="47"/>
        <pc:sldMkLst>
          <pc:docMk/>
          <pc:sldMk cId="0" sldId="414"/>
        </pc:sldMkLst>
      </pc:sldChg>
      <pc:sldChg chg="del">
        <pc:chgData name="匡宏宇" userId="6226a253-862e-4062-9583-ca90ef3a886f" providerId="ADAL" clId="{BD16B099-A072-43E9-99D3-CC76AB3A7BA3}" dt="2023-04-23T10:13:45.218" v="1268" actId="47"/>
        <pc:sldMkLst>
          <pc:docMk/>
          <pc:sldMk cId="0" sldId="415"/>
        </pc:sldMkLst>
      </pc:sldChg>
      <pc:sldChg chg="del">
        <pc:chgData name="匡宏宇" userId="6226a253-862e-4062-9583-ca90ef3a886f" providerId="ADAL" clId="{BD16B099-A072-43E9-99D3-CC76AB3A7BA3}" dt="2023-04-23T10:13:45.218" v="1268" actId="47"/>
        <pc:sldMkLst>
          <pc:docMk/>
          <pc:sldMk cId="0" sldId="416"/>
        </pc:sldMkLst>
      </pc:sldChg>
      <pc:sldChg chg="del">
        <pc:chgData name="匡宏宇" userId="6226a253-862e-4062-9583-ca90ef3a886f" providerId="ADAL" clId="{BD16B099-A072-43E9-99D3-CC76AB3A7BA3}" dt="2023-04-23T10:13:45.218" v="1268" actId="47"/>
        <pc:sldMkLst>
          <pc:docMk/>
          <pc:sldMk cId="0" sldId="422"/>
        </pc:sldMkLst>
      </pc:sldChg>
      <pc:sldChg chg="del">
        <pc:chgData name="匡宏宇" userId="6226a253-862e-4062-9583-ca90ef3a886f" providerId="ADAL" clId="{BD16B099-A072-43E9-99D3-CC76AB3A7BA3}" dt="2023-04-23T10:13:45.218" v="1268" actId="47"/>
        <pc:sldMkLst>
          <pc:docMk/>
          <pc:sldMk cId="0" sldId="432"/>
        </pc:sldMkLst>
      </pc:sldChg>
      <pc:sldChg chg="del">
        <pc:chgData name="匡宏宇" userId="6226a253-862e-4062-9583-ca90ef3a886f" providerId="ADAL" clId="{BD16B099-A072-43E9-99D3-CC76AB3A7BA3}" dt="2023-04-23T10:13:45.218" v="1268" actId="47"/>
        <pc:sldMkLst>
          <pc:docMk/>
          <pc:sldMk cId="0" sldId="437"/>
        </pc:sldMkLst>
      </pc:sldChg>
      <pc:sldChg chg="del">
        <pc:chgData name="匡宏宇" userId="6226a253-862e-4062-9583-ca90ef3a886f" providerId="ADAL" clId="{BD16B099-A072-43E9-99D3-CC76AB3A7BA3}" dt="2023-04-23T10:13:45.218" v="1268" actId="47"/>
        <pc:sldMkLst>
          <pc:docMk/>
          <pc:sldMk cId="0" sldId="438"/>
        </pc:sldMkLst>
      </pc:sldChg>
      <pc:sldChg chg="del">
        <pc:chgData name="匡宏宇" userId="6226a253-862e-4062-9583-ca90ef3a886f" providerId="ADAL" clId="{BD16B099-A072-43E9-99D3-CC76AB3A7BA3}" dt="2023-04-23T10:13:45.218" v="1268" actId="47"/>
        <pc:sldMkLst>
          <pc:docMk/>
          <pc:sldMk cId="0" sldId="442"/>
        </pc:sldMkLst>
      </pc:sldChg>
      <pc:sldChg chg="del">
        <pc:chgData name="匡宏宇" userId="6226a253-862e-4062-9583-ca90ef3a886f" providerId="ADAL" clId="{BD16B099-A072-43E9-99D3-CC76AB3A7BA3}" dt="2023-04-23T10:13:45.218" v="1268" actId="47"/>
        <pc:sldMkLst>
          <pc:docMk/>
          <pc:sldMk cId="0" sldId="443"/>
        </pc:sldMkLst>
      </pc:sldChg>
      <pc:sldChg chg="del">
        <pc:chgData name="匡宏宇" userId="6226a253-862e-4062-9583-ca90ef3a886f" providerId="ADAL" clId="{BD16B099-A072-43E9-99D3-CC76AB3A7BA3}" dt="2023-04-23T10:13:45.218" v="1268" actId="47"/>
        <pc:sldMkLst>
          <pc:docMk/>
          <pc:sldMk cId="0" sldId="444"/>
        </pc:sldMkLst>
      </pc:sldChg>
      <pc:sldChg chg="modSp add mod modAnim">
        <pc:chgData name="匡宏宇" userId="6226a253-862e-4062-9583-ca90ef3a886f" providerId="ADAL" clId="{BD16B099-A072-43E9-99D3-CC76AB3A7BA3}" dt="2023-04-23T10:09:21.962" v="1000" actId="27636"/>
        <pc:sldMkLst>
          <pc:docMk/>
          <pc:sldMk cId="1309895293" sldId="466"/>
        </pc:sldMkLst>
        <pc:spChg chg="mod">
          <ac:chgData name="匡宏宇" userId="6226a253-862e-4062-9583-ca90ef3a886f" providerId="ADAL" clId="{BD16B099-A072-43E9-99D3-CC76AB3A7BA3}" dt="2023-04-23T10:09:21.962" v="1000" actId="27636"/>
          <ac:spMkLst>
            <pc:docMk/>
            <pc:sldMk cId="1309895293" sldId="466"/>
            <ac:spMk id="3" creationId="{CB13D5B7-8E9C-4C74-88D8-420DD21CCFF1}"/>
          </ac:spMkLst>
        </pc:spChg>
      </pc:sldChg>
      <pc:sldChg chg="modSp add mod">
        <pc:chgData name="匡宏宇" userId="6226a253-862e-4062-9583-ca90ef3a886f" providerId="ADAL" clId="{BD16B099-A072-43E9-99D3-CC76AB3A7BA3}" dt="2023-04-23T10:08:23.197" v="894" actId="113"/>
        <pc:sldMkLst>
          <pc:docMk/>
          <pc:sldMk cId="1457351911" sldId="467"/>
        </pc:sldMkLst>
        <pc:spChg chg="mod">
          <ac:chgData name="匡宏宇" userId="6226a253-862e-4062-9583-ca90ef3a886f" providerId="ADAL" clId="{BD16B099-A072-43E9-99D3-CC76AB3A7BA3}" dt="2023-04-23T10:08:23.197" v="894" actId="113"/>
          <ac:spMkLst>
            <pc:docMk/>
            <pc:sldMk cId="1457351911" sldId="467"/>
            <ac:spMk id="3" creationId="{FF804652-DFB6-4646-90B7-BB0443618A62}"/>
          </ac:spMkLst>
        </pc:spChg>
      </pc:sldChg>
      <pc:sldChg chg="modSp add mod ord modAnim">
        <pc:chgData name="匡宏宇" userId="6226a253-862e-4062-9583-ca90ef3a886f" providerId="ADAL" clId="{BD16B099-A072-43E9-99D3-CC76AB3A7BA3}" dt="2023-04-23T10:11:37.868" v="1148"/>
        <pc:sldMkLst>
          <pc:docMk/>
          <pc:sldMk cId="1327042465" sldId="482"/>
        </pc:sldMkLst>
        <pc:spChg chg="mod">
          <ac:chgData name="匡宏宇" userId="6226a253-862e-4062-9583-ca90ef3a886f" providerId="ADAL" clId="{BD16B099-A072-43E9-99D3-CC76AB3A7BA3}" dt="2023-04-23T10:11:37.868" v="1148"/>
          <ac:spMkLst>
            <pc:docMk/>
            <pc:sldMk cId="1327042465" sldId="482"/>
            <ac:spMk id="3" creationId="{E2DDF61D-0026-4D4D-A69F-93526778D68F}"/>
          </ac:spMkLst>
        </pc:spChg>
      </pc:sldChg>
      <pc:sldChg chg="del">
        <pc:chgData name="匡宏宇" userId="6226a253-862e-4062-9583-ca90ef3a886f" providerId="ADAL" clId="{BD16B099-A072-43E9-99D3-CC76AB3A7BA3}" dt="2023-04-23T10:00:58.076" v="332" actId="2696"/>
        <pc:sldMkLst>
          <pc:docMk/>
          <pc:sldMk cId="1208821328" sldId="494"/>
        </pc:sldMkLst>
      </pc:sldChg>
      <pc:sldChg chg="add">
        <pc:chgData name="匡宏宇" userId="6226a253-862e-4062-9583-ca90ef3a886f" providerId="ADAL" clId="{BD16B099-A072-43E9-99D3-CC76AB3A7BA3}" dt="2023-04-23T10:01:05.710" v="333"/>
        <pc:sldMkLst>
          <pc:docMk/>
          <pc:sldMk cId="3691331033" sldId="494"/>
        </pc:sldMkLst>
      </pc:sldChg>
      <pc:sldChg chg="del">
        <pc:chgData name="匡宏宇" userId="6226a253-862e-4062-9583-ca90ef3a886f" providerId="ADAL" clId="{BD16B099-A072-43E9-99D3-CC76AB3A7BA3}" dt="2023-04-23T10:13:45.218" v="1268" actId="47"/>
        <pc:sldMkLst>
          <pc:docMk/>
          <pc:sldMk cId="0" sldId="500"/>
        </pc:sldMkLst>
      </pc:sldChg>
      <pc:sldChg chg="modSp del mod">
        <pc:chgData name="匡宏宇" userId="6226a253-862e-4062-9583-ca90ef3a886f" providerId="ADAL" clId="{BD16B099-A072-43E9-99D3-CC76AB3A7BA3}" dt="2023-04-23T10:00:58.076" v="332" actId="2696"/>
        <pc:sldMkLst>
          <pc:docMk/>
          <pc:sldMk cId="2386021191" sldId="520"/>
        </pc:sldMkLst>
        <pc:spChg chg="mod">
          <ac:chgData name="匡宏宇" userId="6226a253-862e-4062-9583-ca90ef3a886f" providerId="ADAL" clId="{BD16B099-A072-43E9-99D3-CC76AB3A7BA3}" dt="2023-04-23T09:55:54.924" v="4" actId="15"/>
          <ac:spMkLst>
            <pc:docMk/>
            <pc:sldMk cId="2386021191" sldId="520"/>
            <ac:spMk id="3" creationId="{5F759324-DE00-4532-BBF4-473B739D9B8E}"/>
          </ac:spMkLst>
        </pc:spChg>
      </pc:sldChg>
      <pc:sldChg chg="modSp add mod">
        <pc:chgData name="匡宏宇" userId="6226a253-862e-4062-9583-ca90ef3a886f" providerId="ADAL" clId="{BD16B099-A072-43E9-99D3-CC76AB3A7BA3}" dt="2023-04-23T10:01:43.681" v="338" actId="207"/>
        <pc:sldMkLst>
          <pc:docMk/>
          <pc:sldMk cId="3150393039" sldId="520"/>
        </pc:sldMkLst>
        <pc:spChg chg="mod">
          <ac:chgData name="匡宏宇" userId="6226a253-862e-4062-9583-ca90ef3a886f" providerId="ADAL" clId="{BD16B099-A072-43E9-99D3-CC76AB3A7BA3}" dt="2023-04-23T10:01:43.681" v="338" actId="207"/>
          <ac:spMkLst>
            <pc:docMk/>
            <pc:sldMk cId="3150393039" sldId="520"/>
            <ac:spMk id="3" creationId="{5F759324-DE00-4532-BBF4-473B739D9B8E}"/>
          </ac:spMkLst>
        </pc:spChg>
      </pc:sldChg>
      <pc:sldChg chg="modSp mod">
        <pc:chgData name="匡宏宇" userId="6226a253-862e-4062-9583-ca90ef3a886f" providerId="ADAL" clId="{BD16B099-A072-43E9-99D3-CC76AB3A7BA3}" dt="2023-04-23T10:13:11.668" v="1267"/>
        <pc:sldMkLst>
          <pc:docMk/>
          <pc:sldMk cId="3485330421" sldId="525"/>
        </pc:sldMkLst>
        <pc:spChg chg="mod">
          <ac:chgData name="匡宏宇" userId="6226a253-862e-4062-9583-ca90ef3a886f" providerId="ADAL" clId="{BD16B099-A072-43E9-99D3-CC76AB3A7BA3}" dt="2023-04-23T10:13:11.668" v="1267"/>
          <ac:spMkLst>
            <pc:docMk/>
            <pc:sldMk cId="3485330421" sldId="525"/>
            <ac:spMk id="3" creationId="{FD4D4F21-83A2-4225-B968-01F886E32084}"/>
          </ac:spMkLst>
        </pc:spChg>
      </pc:sldChg>
      <pc:sldChg chg="del">
        <pc:chgData name="匡宏宇" userId="6226a253-862e-4062-9583-ca90ef3a886f" providerId="ADAL" clId="{BD16B099-A072-43E9-99D3-CC76AB3A7BA3}" dt="2023-04-23T10:13:45.218" v="1268" actId="47"/>
        <pc:sldMkLst>
          <pc:docMk/>
          <pc:sldMk cId="2000747990" sldId="527"/>
        </pc:sldMkLst>
      </pc:sldChg>
      <pc:sldChg chg="del">
        <pc:chgData name="匡宏宇" userId="6226a253-862e-4062-9583-ca90ef3a886f" providerId="ADAL" clId="{BD16B099-A072-43E9-99D3-CC76AB3A7BA3}" dt="2023-04-23T10:13:45.218" v="1268" actId="47"/>
        <pc:sldMkLst>
          <pc:docMk/>
          <pc:sldMk cId="0" sldId="528"/>
        </pc:sldMkLst>
      </pc:sldChg>
      <pc:sldChg chg="del">
        <pc:chgData name="匡宏宇" userId="6226a253-862e-4062-9583-ca90ef3a886f" providerId="ADAL" clId="{BD16B099-A072-43E9-99D3-CC76AB3A7BA3}" dt="2023-04-23T13:12:52.829" v="1270" actId="2696"/>
        <pc:sldMkLst>
          <pc:docMk/>
          <pc:sldMk cId="2497543426" sldId="564"/>
        </pc:sldMkLst>
      </pc:sldChg>
      <pc:sldChg chg="del">
        <pc:chgData name="匡宏宇" userId="6226a253-862e-4062-9583-ca90ef3a886f" providerId="ADAL" clId="{BD16B099-A072-43E9-99D3-CC76AB3A7BA3}" dt="2023-04-23T13:12:52.829" v="1270" actId="2696"/>
        <pc:sldMkLst>
          <pc:docMk/>
          <pc:sldMk cId="554412621" sldId="565"/>
        </pc:sldMkLst>
      </pc:sldChg>
      <pc:sldChg chg="del">
        <pc:chgData name="匡宏宇" userId="6226a253-862e-4062-9583-ca90ef3a886f" providerId="ADAL" clId="{BD16B099-A072-43E9-99D3-CC76AB3A7BA3}" dt="2023-04-23T13:12:52.829" v="1270" actId="2696"/>
        <pc:sldMkLst>
          <pc:docMk/>
          <pc:sldMk cId="3496723529" sldId="566"/>
        </pc:sldMkLst>
      </pc:sldChg>
      <pc:sldChg chg="del">
        <pc:chgData name="匡宏宇" userId="6226a253-862e-4062-9583-ca90ef3a886f" providerId="ADAL" clId="{BD16B099-A072-43E9-99D3-CC76AB3A7BA3}" dt="2023-04-23T13:12:52.829" v="1270" actId="2696"/>
        <pc:sldMkLst>
          <pc:docMk/>
          <pc:sldMk cId="2846180135" sldId="567"/>
        </pc:sldMkLst>
      </pc:sldChg>
      <pc:sldChg chg="del">
        <pc:chgData name="匡宏宇" userId="6226a253-862e-4062-9583-ca90ef3a886f" providerId="ADAL" clId="{BD16B099-A072-43E9-99D3-CC76AB3A7BA3}" dt="2023-04-23T13:12:52.829" v="1270" actId="2696"/>
        <pc:sldMkLst>
          <pc:docMk/>
          <pc:sldMk cId="972712063" sldId="568"/>
        </pc:sldMkLst>
      </pc:sldChg>
      <pc:sldChg chg="del">
        <pc:chgData name="匡宏宇" userId="6226a253-862e-4062-9583-ca90ef3a886f" providerId="ADAL" clId="{BD16B099-A072-43E9-99D3-CC76AB3A7BA3}" dt="2023-04-23T13:12:52.829" v="1270" actId="2696"/>
        <pc:sldMkLst>
          <pc:docMk/>
          <pc:sldMk cId="1722590514" sldId="570"/>
        </pc:sldMkLst>
      </pc:sldChg>
      <pc:sldChg chg="del">
        <pc:chgData name="匡宏宇" userId="6226a253-862e-4062-9583-ca90ef3a886f" providerId="ADAL" clId="{BD16B099-A072-43E9-99D3-CC76AB3A7BA3}" dt="2023-04-23T13:12:52.829" v="1270" actId="2696"/>
        <pc:sldMkLst>
          <pc:docMk/>
          <pc:sldMk cId="2326105555" sldId="571"/>
        </pc:sldMkLst>
      </pc:sldChg>
      <pc:sldChg chg="del">
        <pc:chgData name="匡宏宇" userId="6226a253-862e-4062-9583-ca90ef3a886f" providerId="ADAL" clId="{BD16B099-A072-43E9-99D3-CC76AB3A7BA3}" dt="2023-04-23T10:13:50.059" v="1269" actId="47"/>
        <pc:sldMkLst>
          <pc:docMk/>
          <pc:sldMk cId="2422220710" sldId="572"/>
        </pc:sldMkLst>
      </pc:sldChg>
      <pc:sldChg chg="del">
        <pc:chgData name="匡宏宇" userId="6226a253-862e-4062-9583-ca90ef3a886f" providerId="ADAL" clId="{BD16B099-A072-43E9-99D3-CC76AB3A7BA3}" dt="2023-04-23T10:13:45.218" v="1268" actId="47"/>
        <pc:sldMkLst>
          <pc:docMk/>
          <pc:sldMk cId="4151675105" sldId="573"/>
        </pc:sldMkLst>
      </pc:sldChg>
      <pc:sldChg chg="del">
        <pc:chgData name="匡宏宇" userId="6226a253-862e-4062-9583-ca90ef3a886f" providerId="ADAL" clId="{BD16B099-A072-43E9-99D3-CC76AB3A7BA3}" dt="2023-04-23T10:13:45.218" v="1268" actId="47"/>
        <pc:sldMkLst>
          <pc:docMk/>
          <pc:sldMk cId="0" sldId="574"/>
        </pc:sldMkLst>
      </pc:sldChg>
      <pc:sldChg chg="del">
        <pc:chgData name="匡宏宇" userId="6226a253-862e-4062-9583-ca90ef3a886f" providerId="ADAL" clId="{BD16B099-A072-43E9-99D3-CC76AB3A7BA3}" dt="2023-04-23T10:13:45.218" v="1268" actId="47"/>
        <pc:sldMkLst>
          <pc:docMk/>
          <pc:sldMk cId="0" sldId="575"/>
        </pc:sldMkLst>
      </pc:sldChg>
      <pc:sldChg chg="del">
        <pc:chgData name="匡宏宇" userId="6226a253-862e-4062-9583-ca90ef3a886f" providerId="ADAL" clId="{BD16B099-A072-43E9-99D3-CC76AB3A7BA3}" dt="2023-04-23T10:13:45.218" v="1268" actId="47"/>
        <pc:sldMkLst>
          <pc:docMk/>
          <pc:sldMk cId="0" sldId="576"/>
        </pc:sldMkLst>
      </pc:sldChg>
      <pc:sldChg chg="del">
        <pc:chgData name="匡宏宇" userId="6226a253-862e-4062-9583-ca90ef3a886f" providerId="ADAL" clId="{BD16B099-A072-43E9-99D3-CC76AB3A7BA3}" dt="2023-04-23T10:13:45.218" v="1268" actId="47"/>
        <pc:sldMkLst>
          <pc:docMk/>
          <pc:sldMk cId="0" sldId="579"/>
        </pc:sldMkLst>
      </pc:sldChg>
      <pc:sldChg chg="del">
        <pc:chgData name="匡宏宇" userId="6226a253-862e-4062-9583-ca90ef3a886f" providerId="ADAL" clId="{BD16B099-A072-43E9-99D3-CC76AB3A7BA3}" dt="2023-04-23T10:13:45.218" v="1268" actId="47"/>
        <pc:sldMkLst>
          <pc:docMk/>
          <pc:sldMk cId="0" sldId="580"/>
        </pc:sldMkLst>
      </pc:sldChg>
      <pc:sldChg chg="del">
        <pc:chgData name="匡宏宇" userId="6226a253-862e-4062-9583-ca90ef3a886f" providerId="ADAL" clId="{BD16B099-A072-43E9-99D3-CC76AB3A7BA3}" dt="2023-04-23T10:13:45.218" v="1268" actId="47"/>
        <pc:sldMkLst>
          <pc:docMk/>
          <pc:sldMk cId="0" sldId="581"/>
        </pc:sldMkLst>
      </pc:sldChg>
      <pc:sldChg chg="del">
        <pc:chgData name="匡宏宇" userId="6226a253-862e-4062-9583-ca90ef3a886f" providerId="ADAL" clId="{BD16B099-A072-43E9-99D3-CC76AB3A7BA3}" dt="2023-04-23T10:13:45.218" v="1268" actId="47"/>
        <pc:sldMkLst>
          <pc:docMk/>
          <pc:sldMk cId="0" sldId="582"/>
        </pc:sldMkLst>
      </pc:sldChg>
      <pc:sldChg chg="del">
        <pc:chgData name="匡宏宇" userId="6226a253-862e-4062-9583-ca90ef3a886f" providerId="ADAL" clId="{BD16B099-A072-43E9-99D3-CC76AB3A7BA3}" dt="2023-04-23T10:13:45.218" v="1268" actId="47"/>
        <pc:sldMkLst>
          <pc:docMk/>
          <pc:sldMk cId="0" sldId="583"/>
        </pc:sldMkLst>
      </pc:sldChg>
      <pc:sldChg chg="del">
        <pc:chgData name="匡宏宇" userId="6226a253-862e-4062-9583-ca90ef3a886f" providerId="ADAL" clId="{BD16B099-A072-43E9-99D3-CC76AB3A7BA3}" dt="2023-04-23T10:13:45.218" v="1268" actId="47"/>
        <pc:sldMkLst>
          <pc:docMk/>
          <pc:sldMk cId="0" sldId="584"/>
        </pc:sldMkLst>
      </pc:sldChg>
      <pc:sldChg chg="del">
        <pc:chgData name="匡宏宇" userId="6226a253-862e-4062-9583-ca90ef3a886f" providerId="ADAL" clId="{BD16B099-A072-43E9-99D3-CC76AB3A7BA3}" dt="2023-04-23T10:13:45.218" v="1268" actId="47"/>
        <pc:sldMkLst>
          <pc:docMk/>
          <pc:sldMk cId="0" sldId="585"/>
        </pc:sldMkLst>
      </pc:sldChg>
      <pc:sldChg chg="del">
        <pc:chgData name="匡宏宇" userId="6226a253-862e-4062-9583-ca90ef3a886f" providerId="ADAL" clId="{BD16B099-A072-43E9-99D3-CC76AB3A7BA3}" dt="2023-04-23T10:13:45.218" v="1268" actId="47"/>
        <pc:sldMkLst>
          <pc:docMk/>
          <pc:sldMk cId="0" sldId="586"/>
        </pc:sldMkLst>
      </pc:sldChg>
      <pc:sldChg chg="del">
        <pc:chgData name="匡宏宇" userId="6226a253-862e-4062-9583-ca90ef3a886f" providerId="ADAL" clId="{BD16B099-A072-43E9-99D3-CC76AB3A7BA3}" dt="2023-04-23T10:13:45.218" v="1268" actId="47"/>
        <pc:sldMkLst>
          <pc:docMk/>
          <pc:sldMk cId="0" sldId="587"/>
        </pc:sldMkLst>
      </pc:sldChg>
      <pc:sldMasterChg chg="del delSldLayout">
        <pc:chgData name="匡宏宇" userId="6226a253-862e-4062-9583-ca90ef3a886f" providerId="ADAL" clId="{BD16B099-A072-43E9-99D3-CC76AB3A7BA3}" dt="2023-04-23T10:13:45.218" v="1268" actId="47"/>
        <pc:sldMasterMkLst>
          <pc:docMk/>
          <pc:sldMasterMk cId="1934173679" sldId="2147483672"/>
        </pc:sldMasterMkLst>
        <pc:sldLayoutChg chg="del">
          <pc:chgData name="匡宏宇" userId="6226a253-862e-4062-9583-ca90ef3a886f" providerId="ADAL" clId="{BD16B099-A072-43E9-99D3-CC76AB3A7BA3}" dt="2023-04-23T10:13:45.218" v="1268" actId="47"/>
          <pc:sldLayoutMkLst>
            <pc:docMk/>
            <pc:sldMasterMk cId="1934173679" sldId="2147483672"/>
            <pc:sldLayoutMk cId="401018227" sldId="2147483673"/>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3931606078" sldId="2147483674"/>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1626760441" sldId="2147483675"/>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621344721" sldId="2147483676"/>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4076088068" sldId="2147483677"/>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2351196578" sldId="2147483678"/>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3389299992" sldId="2147483679"/>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2300995409" sldId="2147483680"/>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1753661759" sldId="2147483681"/>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612508142" sldId="2147483682"/>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4177278699" sldId="2147483683"/>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116043331" sldId="2147483684"/>
          </pc:sldLayoutMkLst>
        </pc:sldLayoutChg>
        <pc:sldLayoutChg chg="del">
          <pc:chgData name="匡宏宇" userId="6226a253-862e-4062-9583-ca90ef3a886f" providerId="ADAL" clId="{BD16B099-A072-43E9-99D3-CC76AB3A7BA3}" dt="2023-04-23T10:13:45.218" v="1268" actId="47"/>
          <pc:sldLayoutMkLst>
            <pc:docMk/>
            <pc:sldMasterMk cId="1934173679" sldId="2147483672"/>
            <pc:sldLayoutMk cId="2100930248" sldId="2147483685"/>
          </pc:sldLayoutMkLst>
        </pc:sldLayoutChg>
      </pc:sldMasterChg>
      <pc:sldMasterChg chg="del delSldLayout">
        <pc:chgData name="匡宏宇" userId="6226a253-862e-4062-9583-ca90ef3a886f" providerId="ADAL" clId="{BD16B099-A072-43E9-99D3-CC76AB3A7BA3}" dt="2023-04-23T10:13:45.218" v="1268" actId="47"/>
        <pc:sldMasterMkLst>
          <pc:docMk/>
          <pc:sldMasterMk cId="3511367098" sldId="2147483686"/>
        </pc:sldMasterMkLst>
        <pc:sldLayoutChg chg="del">
          <pc:chgData name="匡宏宇" userId="6226a253-862e-4062-9583-ca90ef3a886f" providerId="ADAL" clId="{BD16B099-A072-43E9-99D3-CC76AB3A7BA3}" dt="2023-04-23T10:13:45.218" v="1268" actId="47"/>
          <pc:sldLayoutMkLst>
            <pc:docMk/>
            <pc:sldMasterMk cId="3511367098" sldId="2147483686"/>
            <pc:sldLayoutMk cId="3671648591" sldId="2147483687"/>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1120664925" sldId="2147483688"/>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3896724013" sldId="2147483689"/>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2994408792" sldId="2147483690"/>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2514785470" sldId="2147483691"/>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3583398175" sldId="2147483692"/>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2793806355" sldId="2147483693"/>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35445377" sldId="2147483694"/>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3649734997" sldId="2147483695"/>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3691291047" sldId="2147483696"/>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4171345823" sldId="2147483697"/>
          </pc:sldLayoutMkLst>
        </pc:sldLayoutChg>
        <pc:sldLayoutChg chg="del">
          <pc:chgData name="匡宏宇" userId="6226a253-862e-4062-9583-ca90ef3a886f" providerId="ADAL" clId="{BD16B099-A072-43E9-99D3-CC76AB3A7BA3}" dt="2023-04-23T10:13:45.218" v="1268" actId="47"/>
          <pc:sldLayoutMkLst>
            <pc:docMk/>
            <pc:sldMasterMk cId="3511367098" sldId="2147483686"/>
            <pc:sldLayoutMk cId="1282376494" sldId="2147483698"/>
          </pc:sldLayoutMkLst>
        </pc:sldLayoutChg>
      </pc:sldMasterChg>
      <pc:sldMasterChg chg="del delSldLayout">
        <pc:chgData name="匡宏宇" userId="6226a253-862e-4062-9583-ca90ef3a886f" providerId="ADAL" clId="{BD16B099-A072-43E9-99D3-CC76AB3A7BA3}" dt="2023-04-23T10:13:45.218" v="1268" actId="47"/>
        <pc:sldMasterMkLst>
          <pc:docMk/>
          <pc:sldMasterMk cId="1018149945" sldId="2147483711"/>
        </pc:sldMasterMkLst>
        <pc:sldLayoutChg chg="del">
          <pc:chgData name="匡宏宇" userId="6226a253-862e-4062-9583-ca90ef3a886f" providerId="ADAL" clId="{BD16B099-A072-43E9-99D3-CC76AB3A7BA3}" dt="2023-04-23T10:13:45.218" v="1268" actId="47"/>
          <pc:sldLayoutMkLst>
            <pc:docMk/>
            <pc:sldMasterMk cId="1018149945" sldId="2147483711"/>
            <pc:sldLayoutMk cId="3302143449" sldId="2147483712"/>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087929074" sldId="2147483713"/>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02150895" sldId="2147483714"/>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2878993893" sldId="2147483715"/>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500952029" sldId="2147483716"/>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460661938" sldId="2147483717"/>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93726909" sldId="2147483718"/>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1523885041" sldId="2147483719"/>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099887695" sldId="2147483720"/>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2052526204" sldId="2147483721"/>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998118093" sldId="2147483722"/>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621714329" sldId="2147483723"/>
          </pc:sldLayoutMkLst>
        </pc:sldLayoutChg>
        <pc:sldLayoutChg chg="del">
          <pc:chgData name="匡宏宇" userId="6226a253-862e-4062-9583-ca90ef3a886f" providerId="ADAL" clId="{BD16B099-A072-43E9-99D3-CC76AB3A7BA3}" dt="2023-04-23T10:13:45.218" v="1268" actId="47"/>
          <pc:sldLayoutMkLst>
            <pc:docMk/>
            <pc:sldMasterMk cId="1018149945" sldId="2147483711"/>
            <pc:sldLayoutMk cId="3074367276" sldId="2147483724"/>
          </pc:sldLayoutMkLst>
        </pc:sldLayoutChg>
      </pc:sldMasterChg>
    </pc:docChg>
  </pc:docChgLst>
  <pc:docChgLst>
    <pc:chgData name="匡宏宇" userId="6226a253-862e-4062-9583-ca90ef3a886f" providerId="ADAL" clId="{66507A44-05D9-4539-A35B-4DDF9F159731}"/>
    <pc:docChg chg="modSld">
      <pc:chgData name="匡宏宇" userId="6226a253-862e-4062-9583-ca90ef3a886f" providerId="ADAL" clId="{66507A44-05D9-4539-A35B-4DDF9F159731}" dt="2024-04-23T19:51:03.215" v="1" actId="207"/>
      <pc:docMkLst>
        <pc:docMk/>
      </pc:docMkLst>
      <pc:sldChg chg="modSp mod">
        <pc:chgData name="匡宏宇" userId="6226a253-862e-4062-9583-ca90ef3a886f" providerId="ADAL" clId="{66507A44-05D9-4539-A35B-4DDF9F159731}" dt="2024-04-23T19:51:03.215" v="1" actId="207"/>
        <pc:sldMkLst>
          <pc:docMk/>
          <pc:sldMk cId="1034669776" sldId="517"/>
        </pc:sldMkLst>
        <pc:spChg chg="mod">
          <ac:chgData name="匡宏宇" userId="6226a253-862e-4062-9583-ca90ef3a886f" providerId="ADAL" clId="{66507A44-05D9-4539-A35B-4DDF9F159731}" dt="2024-04-23T19:50:59.901" v="0" actId="207"/>
          <ac:spMkLst>
            <pc:docMk/>
            <pc:sldMk cId="1034669776" sldId="517"/>
            <ac:spMk id="5" creationId="{EA6C1F9C-5D75-4859-975D-4D1C494252C4}"/>
          </ac:spMkLst>
        </pc:spChg>
        <pc:spChg chg="mod">
          <ac:chgData name="匡宏宇" userId="6226a253-862e-4062-9583-ca90ef3a886f" providerId="ADAL" clId="{66507A44-05D9-4539-A35B-4DDF9F159731}" dt="2024-04-23T19:51:03.215" v="1" actId="207"/>
          <ac:spMkLst>
            <pc:docMk/>
            <pc:sldMk cId="1034669776" sldId="517"/>
            <ac:spMk id="6" creationId="{AD3E1AAD-F114-4AFF-BFD2-623C23735C62}"/>
          </ac:spMkLst>
        </pc:spChg>
      </pc:sldChg>
    </pc:docChg>
  </pc:docChgLst>
  <pc:docChgLst>
    <pc:chgData name="匡宏宇" userId="6226a253-862e-4062-9583-ca90ef3a886f" providerId="ADAL" clId="{A900F8FF-0CC5-4887-83EB-E9BF6020ABE3}"/>
    <pc:docChg chg="custSel addSld modSld">
      <pc:chgData name="匡宏宇" userId="6226a253-862e-4062-9583-ca90ef3a886f" providerId="ADAL" clId="{A900F8FF-0CC5-4887-83EB-E9BF6020ABE3}" dt="2021-10-09T01:53:16.826" v="68" actId="1038"/>
      <pc:docMkLst>
        <pc:docMk/>
      </pc:docMkLst>
      <pc:sldChg chg="modSp">
        <pc:chgData name="匡宏宇" userId="6226a253-862e-4062-9583-ca90ef3a886f" providerId="ADAL" clId="{A900F8FF-0CC5-4887-83EB-E9BF6020ABE3}" dt="2021-10-09T01:45:52.399" v="1" actId="113"/>
        <pc:sldMkLst>
          <pc:docMk/>
          <pc:sldMk cId="2513213239" sldId="526"/>
        </pc:sldMkLst>
        <pc:spChg chg="mod">
          <ac:chgData name="匡宏宇" userId="6226a253-862e-4062-9583-ca90ef3a886f" providerId="ADAL" clId="{A900F8FF-0CC5-4887-83EB-E9BF6020ABE3}" dt="2021-10-09T01:45:52.399" v="1" actId="113"/>
          <ac:spMkLst>
            <pc:docMk/>
            <pc:sldMk cId="2513213239" sldId="526"/>
            <ac:spMk id="3" creationId="{DAF529D0-8A83-477E-B888-1FCB15ED4AF6}"/>
          </ac:spMkLst>
        </pc:spChg>
      </pc:sldChg>
      <pc:sldChg chg="addSp delSp modSp new mod modAnim">
        <pc:chgData name="匡宏宇" userId="6226a253-862e-4062-9583-ca90ef3a886f" providerId="ADAL" clId="{A900F8FF-0CC5-4887-83EB-E9BF6020ABE3}" dt="2021-10-09T01:53:16.826" v="68" actId="1038"/>
        <pc:sldMkLst>
          <pc:docMk/>
          <pc:sldMk cId="2770218297" sldId="533"/>
        </pc:sldMkLst>
        <pc:spChg chg="del">
          <ac:chgData name="匡宏宇" userId="6226a253-862e-4062-9583-ca90ef3a886f" providerId="ADAL" clId="{A900F8FF-0CC5-4887-83EB-E9BF6020ABE3}" dt="2021-10-09T01:46:08.130" v="3" actId="478"/>
          <ac:spMkLst>
            <pc:docMk/>
            <pc:sldMk cId="2770218297" sldId="533"/>
            <ac:spMk id="2" creationId="{7624D95B-6951-4F33-9C84-FBAD2F0EFFCB}"/>
          </ac:spMkLst>
        </pc:spChg>
        <pc:spChg chg="del">
          <ac:chgData name="匡宏宇" userId="6226a253-862e-4062-9583-ca90ef3a886f" providerId="ADAL" clId="{A900F8FF-0CC5-4887-83EB-E9BF6020ABE3}" dt="2021-10-09T01:46:10.129" v="4" actId="478"/>
          <ac:spMkLst>
            <pc:docMk/>
            <pc:sldMk cId="2770218297" sldId="533"/>
            <ac:spMk id="3" creationId="{25CBDC5C-5954-41BF-8DDD-8A7026CF0B5D}"/>
          </ac:spMkLst>
        </pc:spChg>
        <pc:picChg chg="add mod">
          <ac:chgData name="匡宏宇" userId="6226a253-862e-4062-9583-ca90ef3a886f" providerId="ADAL" clId="{A900F8FF-0CC5-4887-83EB-E9BF6020ABE3}" dt="2021-10-09T01:46:41.805" v="10" actId="1076"/>
          <ac:picMkLst>
            <pc:docMk/>
            <pc:sldMk cId="2770218297" sldId="533"/>
            <ac:picMk id="5" creationId="{E6A8AE59-5B9E-4F92-B030-17A4864248F8}"/>
          </ac:picMkLst>
        </pc:picChg>
        <pc:picChg chg="add mod">
          <ac:chgData name="匡宏宇" userId="6226a253-862e-4062-9583-ca90ef3a886f" providerId="ADAL" clId="{A900F8FF-0CC5-4887-83EB-E9BF6020ABE3}" dt="2021-10-09T01:50:04.455" v="25" actId="1076"/>
          <ac:picMkLst>
            <pc:docMk/>
            <pc:sldMk cId="2770218297" sldId="533"/>
            <ac:picMk id="7" creationId="{029516E1-5507-471F-9C5A-0997D44F5A54}"/>
          </ac:picMkLst>
        </pc:picChg>
        <pc:picChg chg="add mod">
          <ac:chgData name="匡宏宇" userId="6226a253-862e-4062-9583-ca90ef3a886f" providerId="ADAL" clId="{A900F8FF-0CC5-4887-83EB-E9BF6020ABE3}" dt="2021-10-09T01:49:56.949" v="24" actId="1076"/>
          <ac:picMkLst>
            <pc:docMk/>
            <pc:sldMk cId="2770218297" sldId="533"/>
            <ac:picMk id="9" creationId="{0C5B017C-BD01-49A0-B367-E024E25D8D08}"/>
          </ac:picMkLst>
        </pc:picChg>
        <pc:picChg chg="add mod">
          <ac:chgData name="匡宏宇" userId="6226a253-862e-4062-9583-ca90ef3a886f" providerId="ADAL" clId="{A900F8FF-0CC5-4887-83EB-E9BF6020ABE3}" dt="2021-10-09T01:50:58.620" v="30" actId="1076"/>
          <ac:picMkLst>
            <pc:docMk/>
            <pc:sldMk cId="2770218297" sldId="533"/>
            <ac:picMk id="11" creationId="{95AA2C7D-3131-4126-889C-410FD8ADFE64}"/>
          </ac:picMkLst>
        </pc:picChg>
        <pc:picChg chg="add mod">
          <ac:chgData name="匡宏宇" userId="6226a253-862e-4062-9583-ca90ef3a886f" providerId="ADAL" clId="{A900F8FF-0CC5-4887-83EB-E9BF6020ABE3}" dt="2021-10-09T01:51:53.237" v="43" actId="1035"/>
          <ac:picMkLst>
            <pc:docMk/>
            <pc:sldMk cId="2770218297" sldId="533"/>
            <ac:picMk id="13" creationId="{81746BC1-3804-4CDC-A2DC-DEBAAF785405}"/>
          </ac:picMkLst>
        </pc:picChg>
        <pc:picChg chg="add mod">
          <ac:chgData name="匡宏宇" userId="6226a253-862e-4062-9583-ca90ef3a886f" providerId="ADAL" clId="{A900F8FF-0CC5-4887-83EB-E9BF6020ABE3}" dt="2021-10-09T01:52:30.825" v="50" actId="1038"/>
          <ac:picMkLst>
            <pc:docMk/>
            <pc:sldMk cId="2770218297" sldId="533"/>
            <ac:picMk id="15" creationId="{D58B06A5-EA53-49D8-BA9D-9EF4D6B74A98}"/>
          </ac:picMkLst>
        </pc:picChg>
        <pc:picChg chg="add mod">
          <ac:chgData name="匡宏宇" userId="6226a253-862e-4062-9583-ca90ef3a886f" providerId="ADAL" clId="{A900F8FF-0CC5-4887-83EB-E9BF6020ABE3}" dt="2021-10-09T01:53:16.826" v="68" actId="1038"/>
          <ac:picMkLst>
            <pc:docMk/>
            <pc:sldMk cId="2770218297" sldId="533"/>
            <ac:picMk id="17" creationId="{41AE7966-2453-48B2-A822-B771F493059D}"/>
          </ac:picMkLst>
        </pc:picChg>
      </pc:sldChg>
    </pc:docChg>
  </pc:docChgLst>
  <pc:docChgLst>
    <pc:chgData name="匡宏宇" userId="6226a253-862e-4062-9583-ca90ef3a886f" providerId="ADAL" clId="{62D57699-E4AB-44BD-B3F1-FD29C2BD0A5B}"/>
    <pc:docChg chg="custSel addSld modSld">
      <pc:chgData name="匡宏宇" userId="6226a253-862e-4062-9583-ca90ef3a886f" providerId="ADAL" clId="{62D57699-E4AB-44BD-B3F1-FD29C2BD0A5B}" dt="2024-04-29T20:58:08.874" v="1399" actId="113"/>
      <pc:docMkLst>
        <pc:docMk/>
      </pc:docMkLst>
      <pc:sldChg chg="modSp mod">
        <pc:chgData name="匡宏宇" userId="6226a253-862e-4062-9583-ca90ef3a886f" providerId="ADAL" clId="{62D57699-E4AB-44BD-B3F1-FD29C2BD0A5B}" dt="2024-04-29T20:32:42.653" v="110"/>
        <pc:sldMkLst>
          <pc:docMk/>
          <pc:sldMk cId="109200150" sldId="256"/>
        </pc:sldMkLst>
        <pc:spChg chg="mod">
          <ac:chgData name="匡宏宇" userId="6226a253-862e-4062-9583-ca90ef3a886f" providerId="ADAL" clId="{62D57699-E4AB-44BD-B3F1-FD29C2BD0A5B}" dt="2024-04-29T20:32:42.653" v="110"/>
          <ac:spMkLst>
            <pc:docMk/>
            <pc:sldMk cId="109200150" sldId="256"/>
            <ac:spMk id="3" creationId="{CEC3E26E-89BE-4517-BFF0-DC64A9A28C02}"/>
          </ac:spMkLst>
        </pc:spChg>
      </pc:sldChg>
      <pc:sldChg chg="modSp mod">
        <pc:chgData name="匡宏宇" userId="6226a253-862e-4062-9583-ca90ef3a886f" providerId="ADAL" clId="{62D57699-E4AB-44BD-B3F1-FD29C2BD0A5B}" dt="2024-04-29T20:25:35.096" v="38" actId="20577"/>
        <pc:sldMkLst>
          <pc:docMk/>
          <pc:sldMk cId="3801310633" sldId="476"/>
        </pc:sldMkLst>
        <pc:spChg chg="mod">
          <ac:chgData name="匡宏宇" userId="6226a253-862e-4062-9583-ca90ef3a886f" providerId="ADAL" clId="{62D57699-E4AB-44BD-B3F1-FD29C2BD0A5B}" dt="2024-04-29T20:25:35.096" v="38" actId="20577"/>
          <ac:spMkLst>
            <pc:docMk/>
            <pc:sldMk cId="3801310633" sldId="476"/>
            <ac:spMk id="3" creationId="{2814DB36-FDD0-425C-86F9-2937A8E768B0}"/>
          </ac:spMkLst>
        </pc:spChg>
      </pc:sldChg>
      <pc:sldChg chg="modSp mod modAnim">
        <pc:chgData name="匡宏宇" userId="6226a253-862e-4062-9583-ca90ef3a886f" providerId="ADAL" clId="{62D57699-E4AB-44BD-B3F1-FD29C2BD0A5B}" dt="2024-04-29T20:50:00.980" v="1132"/>
        <pc:sldMkLst>
          <pc:docMk/>
          <pc:sldMk cId="3889586588" sldId="516"/>
        </pc:sldMkLst>
        <pc:spChg chg="mod">
          <ac:chgData name="匡宏宇" userId="6226a253-862e-4062-9583-ca90ef3a886f" providerId="ADAL" clId="{62D57699-E4AB-44BD-B3F1-FD29C2BD0A5B}" dt="2024-04-29T20:50:00.980" v="1132"/>
          <ac:spMkLst>
            <pc:docMk/>
            <pc:sldMk cId="3889586588" sldId="516"/>
            <ac:spMk id="3" creationId="{6865C166-1748-4ADB-ACBF-2AFCD08FEDF9}"/>
          </ac:spMkLst>
        </pc:spChg>
      </pc:sldChg>
      <pc:sldChg chg="addSp delSp modSp mod modAnim">
        <pc:chgData name="匡宏宇" userId="6226a253-862e-4062-9583-ca90ef3a886f" providerId="ADAL" clId="{62D57699-E4AB-44BD-B3F1-FD29C2BD0A5B}" dt="2024-04-29T20:47:51.786" v="920" actId="21"/>
        <pc:sldMkLst>
          <pc:docMk/>
          <pc:sldMk cId="3485330421" sldId="525"/>
        </pc:sldMkLst>
        <pc:spChg chg="mod">
          <ac:chgData name="匡宏宇" userId="6226a253-862e-4062-9583-ca90ef3a886f" providerId="ADAL" clId="{62D57699-E4AB-44BD-B3F1-FD29C2BD0A5B}" dt="2024-04-29T20:44:46.536" v="909" actId="20577"/>
          <ac:spMkLst>
            <pc:docMk/>
            <pc:sldMk cId="3485330421" sldId="525"/>
            <ac:spMk id="3" creationId="{FD4D4F21-83A2-4225-B968-01F886E32084}"/>
          </ac:spMkLst>
        </pc:spChg>
        <pc:picChg chg="add del mod">
          <ac:chgData name="匡宏宇" userId="6226a253-862e-4062-9583-ca90ef3a886f" providerId="ADAL" clId="{62D57699-E4AB-44BD-B3F1-FD29C2BD0A5B}" dt="2024-04-29T20:47:51.786" v="920" actId="21"/>
          <ac:picMkLst>
            <pc:docMk/>
            <pc:sldMk cId="3485330421" sldId="525"/>
            <ac:picMk id="5" creationId="{260F4987-1314-E991-BD34-3A37BBE2E761}"/>
          </ac:picMkLst>
        </pc:picChg>
      </pc:sldChg>
      <pc:sldChg chg="modSp modAnim">
        <pc:chgData name="匡宏宇" userId="6226a253-862e-4062-9583-ca90ef3a886f" providerId="ADAL" clId="{62D57699-E4AB-44BD-B3F1-FD29C2BD0A5B}" dt="2024-04-29T20:58:08.874" v="1399" actId="113"/>
        <pc:sldMkLst>
          <pc:docMk/>
          <pc:sldMk cId="2513213239" sldId="526"/>
        </pc:sldMkLst>
        <pc:spChg chg="mod">
          <ac:chgData name="匡宏宇" userId="6226a253-862e-4062-9583-ca90ef3a886f" providerId="ADAL" clId="{62D57699-E4AB-44BD-B3F1-FD29C2BD0A5B}" dt="2024-04-29T20:58:08.874" v="1399" actId="113"/>
          <ac:spMkLst>
            <pc:docMk/>
            <pc:sldMk cId="2513213239" sldId="526"/>
            <ac:spMk id="3" creationId="{DAF529D0-8A83-477E-B888-1FCB15ED4AF6}"/>
          </ac:spMkLst>
        </pc:spChg>
      </pc:sldChg>
      <pc:sldChg chg="add">
        <pc:chgData name="匡宏宇" userId="6226a253-862e-4062-9583-ca90ef3a886f" providerId="ADAL" clId="{62D57699-E4AB-44BD-B3F1-FD29C2BD0A5B}" dt="2024-04-29T20:24:02.204" v="0"/>
        <pc:sldMkLst>
          <pc:docMk/>
          <pc:sldMk cId="308888752" sldId="547"/>
        </pc:sldMkLst>
      </pc:sldChg>
      <pc:sldChg chg="modSp mod">
        <pc:chgData name="匡宏宇" userId="6226a253-862e-4062-9583-ca90ef3a886f" providerId="ADAL" clId="{62D57699-E4AB-44BD-B3F1-FD29C2BD0A5B}" dt="2024-04-29T20:56:53.891" v="1152" actId="400"/>
        <pc:sldMkLst>
          <pc:docMk/>
          <pc:sldMk cId="2422220710" sldId="572"/>
        </pc:sldMkLst>
        <pc:spChg chg="mod">
          <ac:chgData name="匡宏宇" userId="6226a253-862e-4062-9583-ca90ef3a886f" providerId="ADAL" clId="{62D57699-E4AB-44BD-B3F1-FD29C2BD0A5B}" dt="2024-04-29T20:56:53.891" v="1152" actId="400"/>
          <ac:spMkLst>
            <pc:docMk/>
            <pc:sldMk cId="2422220710" sldId="572"/>
            <ac:spMk id="3" creationId="{FD8E2E46-BBA6-532E-A3CE-9E12395A72C3}"/>
          </ac:spMkLst>
        </pc:spChg>
      </pc:sldChg>
      <pc:sldChg chg="addSp modSp new mod">
        <pc:chgData name="匡宏宇" userId="6226a253-862e-4062-9583-ca90ef3a886f" providerId="ADAL" clId="{62D57699-E4AB-44BD-B3F1-FD29C2BD0A5B}" dt="2024-04-29T20:47:55.485" v="927" actId="1035"/>
        <pc:sldMkLst>
          <pc:docMk/>
          <pc:sldMk cId="1776906727" sldId="589"/>
        </pc:sldMkLst>
        <pc:picChg chg="add mod">
          <ac:chgData name="匡宏宇" userId="6226a253-862e-4062-9583-ca90ef3a886f" providerId="ADAL" clId="{62D57699-E4AB-44BD-B3F1-FD29C2BD0A5B}" dt="2024-04-29T20:47:55.485" v="927" actId="1035"/>
          <ac:picMkLst>
            <pc:docMk/>
            <pc:sldMk cId="1776906727" sldId="589"/>
            <ac:picMk id="5" creationId="{260F4987-1314-E991-BD34-3A37BBE2E761}"/>
          </ac:picMkLst>
        </pc:picChg>
      </pc:sldChg>
    </pc:docChg>
  </pc:docChgLst>
  <pc:docChgLst>
    <pc:chgData name="匡宏宇" userId="6226a253-862e-4062-9583-ca90ef3a886f" providerId="ADAL" clId="{A3A3923F-8BAA-4C44-AC08-5843C9D595A1}"/>
    <pc:docChg chg="undo custSel addSld delSld modSld sldOrd">
      <pc:chgData name="匡宏宇" userId="6226a253-862e-4062-9583-ca90ef3a886f" providerId="ADAL" clId="{A3A3923F-8BAA-4C44-AC08-5843C9D595A1}" dt="2024-12-05T05:16:48.731" v="14"/>
      <pc:docMkLst>
        <pc:docMk/>
      </pc:docMkLst>
      <pc:sldChg chg="ord">
        <pc:chgData name="匡宏宇" userId="6226a253-862e-4062-9583-ca90ef3a886f" providerId="ADAL" clId="{A3A3923F-8BAA-4C44-AC08-5843C9D595A1}" dt="2024-12-05T05:16:40.144" v="3" actId="20578"/>
        <pc:sldMkLst>
          <pc:docMk/>
          <pc:sldMk cId="2061299828" sldId="518"/>
        </pc:sldMkLst>
      </pc:sldChg>
      <pc:sldChg chg="del">
        <pc:chgData name="匡宏宇" userId="6226a253-862e-4062-9583-ca90ef3a886f" providerId="ADAL" clId="{A3A3923F-8BAA-4C44-AC08-5843C9D595A1}" dt="2024-12-05T05:08:16.587" v="0" actId="2696"/>
        <pc:sldMkLst>
          <pc:docMk/>
          <pc:sldMk cId="2422220710" sldId="572"/>
        </pc:sldMkLst>
      </pc:sldChg>
      <pc:sldChg chg="add del">
        <pc:chgData name="匡宏宇" userId="6226a253-862e-4062-9583-ca90ef3a886f" providerId="ADAL" clId="{A3A3923F-8BAA-4C44-AC08-5843C9D595A1}" dt="2024-12-05T05:16:48.731" v="14"/>
        <pc:sldMkLst>
          <pc:docMk/>
          <pc:sldMk cId="0" sldId="575"/>
        </pc:sldMkLst>
      </pc:sldChg>
      <pc:sldChg chg="add del">
        <pc:chgData name="匡宏宇" userId="6226a253-862e-4062-9583-ca90ef3a886f" providerId="ADAL" clId="{A3A3923F-8BAA-4C44-AC08-5843C9D595A1}" dt="2024-12-05T05:16:48.731" v="14"/>
        <pc:sldMkLst>
          <pc:docMk/>
          <pc:sldMk cId="0" sldId="576"/>
        </pc:sldMkLst>
      </pc:sldChg>
      <pc:sldChg chg="add del">
        <pc:chgData name="匡宏宇" userId="6226a253-862e-4062-9583-ca90ef3a886f" providerId="ADAL" clId="{A3A3923F-8BAA-4C44-AC08-5843C9D595A1}" dt="2024-12-05T05:16:48.731" v="14"/>
        <pc:sldMkLst>
          <pc:docMk/>
          <pc:sldMk cId="0" sldId="577"/>
        </pc:sldMkLst>
      </pc:sldChg>
      <pc:sldChg chg="add del">
        <pc:chgData name="匡宏宇" userId="6226a253-862e-4062-9583-ca90ef3a886f" providerId="ADAL" clId="{A3A3923F-8BAA-4C44-AC08-5843C9D595A1}" dt="2024-12-05T05:16:48.731" v="14"/>
        <pc:sldMkLst>
          <pc:docMk/>
          <pc:sldMk cId="0" sldId="578"/>
        </pc:sldMkLst>
      </pc:sldChg>
      <pc:sldChg chg="add del">
        <pc:chgData name="匡宏宇" userId="6226a253-862e-4062-9583-ca90ef3a886f" providerId="ADAL" clId="{A3A3923F-8BAA-4C44-AC08-5843C9D595A1}" dt="2024-12-05T05:16:48.731" v="14"/>
        <pc:sldMkLst>
          <pc:docMk/>
          <pc:sldMk cId="0" sldId="579"/>
        </pc:sldMkLst>
      </pc:sldChg>
      <pc:sldChg chg="add del">
        <pc:chgData name="匡宏宇" userId="6226a253-862e-4062-9583-ca90ef3a886f" providerId="ADAL" clId="{A3A3923F-8BAA-4C44-AC08-5843C9D595A1}" dt="2024-12-05T05:16:48.731" v="14"/>
        <pc:sldMkLst>
          <pc:docMk/>
          <pc:sldMk cId="0" sldId="580"/>
        </pc:sldMkLst>
      </pc:sldChg>
      <pc:sldChg chg="modSp add del mod">
        <pc:chgData name="匡宏宇" userId="6226a253-862e-4062-9583-ca90ef3a886f" providerId="ADAL" clId="{A3A3923F-8BAA-4C44-AC08-5843C9D595A1}" dt="2024-12-05T05:16:48.731" v="14"/>
        <pc:sldMkLst>
          <pc:docMk/>
          <pc:sldMk cId="0" sldId="581"/>
        </pc:sldMkLst>
        <pc:spChg chg="mod">
          <ac:chgData name="匡宏宇" userId="6226a253-862e-4062-9583-ca90ef3a886f" providerId="ADAL" clId="{A3A3923F-8BAA-4C44-AC08-5843C9D595A1}" dt="2024-12-05T05:16:48.652" v="13"/>
          <ac:spMkLst>
            <pc:docMk/>
            <pc:sldMk cId="0" sldId="581"/>
            <ac:spMk id="10242" creationId="{FF2B55E2-F7BD-5F45-5C17-8644DBDB9A82}"/>
          </ac:spMkLst>
        </pc:spChg>
      </pc:sldChg>
      <pc:sldChg chg="add del">
        <pc:chgData name="匡宏宇" userId="6226a253-862e-4062-9583-ca90ef3a886f" providerId="ADAL" clId="{A3A3923F-8BAA-4C44-AC08-5843C9D595A1}" dt="2024-12-05T05:16:48.731" v="14"/>
        <pc:sldMkLst>
          <pc:docMk/>
          <pc:sldMk cId="0" sldId="582"/>
        </pc:sldMkLst>
      </pc:sldChg>
      <pc:sldChg chg="add del">
        <pc:chgData name="匡宏宇" userId="6226a253-862e-4062-9583-ca90ef3a886f" providerId="ADAL" clId="{A3A3923F-8BAA-4C44-AC08-5843C9D595A1}" dt="2024-12-05T05:16:48.731" v="14"/>
        <pc:sldMkLst>
          <pc:docMk/>
          <pc:sldMk cId="0" sldId="583"/>
        </pc:sldMkLst>
      </pc:sldChg>
      <pc:sldChg chg="add del">
        <pc:chgData name="匡宏宇" userId="6226a253-862e-4062-9583-ca90ef3a886f" providerId="ADAL" clId="{A3A3923F-8BAA-4C44-AC08-5843C9D595A1}" dt="2024-12-05T05:16:48.731" v="14"/>
        <pc:sldMkLst>
          <pc:docMk/>
          <pc:sldMk cId="0" sldId="584"/>
        </pc:sldMkLst>
      </pc:sldChg>
      <pc:sldChg chg="add del">
        <pc:chgData name="匡宏宇" userId="6226a253-862e-4062-9583-ca90ef3a886f" providerId="ADAL" clId="{A3A3923F-8BAA-4C44-AC08-5843C9D595A1}" dt="2024-12-05T05:16:48.731" v="14"/>
        <pc:sldMkLst>
          <pc:docMk/>
          <pc:sldMk cId="0" sldId="585"/>
        </pc:sldMkLst>
      </pc:sldChg>
      <pc:sldChg chg="modSp add del mod">
        <pc:chgData name="匡宏宇" userId="6226a253-862e-4062-9583-ca90ef3a886f" providerId="ADAL" clId="{A3A3923F-8BAA-4C44-AC08-5843C9D595A1}" dt="2024-12-05T05:16:48.731" v="14"/>
        <pc:sldMkLst>
          <pc:docMk/>
          <pc:sldMk cId="0" sldId="586"/>
        </pc:sldMkLst>
        <pc:spChg chg="mod">
          <ac:chgData name="匡宏宇" userId="6226a253-862e-4062-9583-ca90ef3a886f" providerId="ADAL" clId="{A3A3923F-8BAA-4C44-AC08-5843C9D595A1}" dt="2024-12-05T05:16:48.652" v="13"/>
          <ac:spMkLst>
            <pc:docMk/>
            <pc:sldMk cId="0" sldId="586"/>
            <ac:spMk id="3" creationId="{13757E96-07E8-2597-4C26-848FB0F75C64}"/>
          </ac:spMkLst>
        </pc:spChg>
      </pc:sldChg>
      <pc:sldChg chg="modSp add del mod">
        <pc:chgData name="匡宏宇" userId="6226a253-862e-4062-9583-ca90ef3a886f" providerId="ADAL" clId="{A3A3923F-8BAA-4C44-AC08-5843C9D595A1}" dt="2024-12-05T05:16:48.731" v="14"/>
        <pc:sldMkLst>
          <pc:docMk/>
          <pc:sldMk cId="0" sldId="587"/>
        </pc:sldMkLst>
        <pc:spChg chg="mod">
          <ac:chgData name="匡宏宇" userId="6226a253-862e-4062-9583-ca90ef3a886f" providerId="ADAL" clId="{A3A3923F-8BAA-4C44-AC08-5843C9D595A1}" dt="2024-12-05T05:16:48.652" v="13"/>
          <ac:spMkLst>
            <pc:docMk/>
            <pc:sldMk cId="0" sldId="587"/>
            <ac:spMk id="17410" creationId="{2F0EEBF2-A707-D37C-77B1-C2D5D5F654AE}"/>
          </ac:spMkLst>
        </pc:spChg>
      </pc:sldChg>
      <pc:sldChg chg="add del">
        <pc:chgData name="匡宏宇" userId="6226a253-862e-4062-9583-ca90ef3a886f" providerId="ADAL" clId="{A3A3923F-8BAA-4C44-AC08-5843C9D595A1}" dt="2024-12-05T05:16:48.731" v="14"/>
        <pc:sldMkLst>
          <pc:docMk/>
          <pc:sldMk cId="0" sldId="590"/>
        </pc:sldMkLst>
      </pc:sldChg>
      <pc:sldChg chg="modSp add del mod">
        <pc:chgData name="匡宏宇" userId="6226a253-862e-4062-9583-ca90ef3a886f" providerId="ADAL" clId="{A3A3923F-8BAA-4C44-AC08-5843C9D595A1}" dt="2024-12-05T05:16:48.731" v="14"/>
        <pc:sldMkLst>
          <pc:docMk/>
          <pc:sldMk cId="0" sldId="591"/>
        </pc:sldMkLst>
        <pc:spChg chg="mod">
          <ac:chgData name="匡宏宇" userId="6226a253-862e-4062-9583-ca90ef3a886f" providerId="ADAL" clId="{A3A3923F-8BAA-4C44-AC08-5843C9D595A1}" dt="2024-12-05T05:16:48.652" v="13"/>
          <ac:spMkLst>
            <pc:docMk/>
            <pc:sldMk cId="0" sldId="591"/>
            <ac:spMk id="19459" creationId="{38B09B7C-94B1-54B6-C79F-518889CC4D84}"/>
          </ac:spMkLst>
        </pc:spChg>
      </pc:sldChg>
      <pc:sldChg chg="add del">
        <pc:chgData name="匡宏宇" userId="6226a253-862e-4062-9583-ca90ef3a886f" providerId="ADAL" clId="{A3A3923F-8BAA-4C44-AC08-5843C9D595A1}" dt="2024-12-05T05:16:48.731" v="14"/>
        <pc:sldMkLst>
          <pc:docMk/>
          <pc:sldMk cId="0" sldId="592"/>
        </pc:sldMkLst>
      </pc:sldChg>
      <pc:sldChg chg="add del">
        <pc:chgData name="匡宏宇" userId="6226a253-862e-4062-9583-ca90ef3a886f" providerId="ADAL" clId="{A3A3923F-8BAA-4C44-AC08-5843C9D595A1}" dt="2024-12-05T05:16:48.731" v="14"/>
        <pc:sldMkLst>
          <pc:docMk/>
          <pc:sldMk cId="0" sldId="593"/>
        </pc:sldMkLst>
      </pc:sldChg>
      <pc:sldChg chg="add del">
        <pc:chgData name="匡宏宇" userId="6226a253-862e-4062-9583-ca90ef3a886f" providerId="ADAL" clId="{A3A3923F-8BAA-4C44-AC08-5843C9D595A1}" dt="2024-12-05T05:16:48.731" v="14"/>
        <pc:sldMkLst>
          <pc:docMk/>
          <pc:sldMk cId="0" sldId="594"/>
        </pc:sldMkLst>
      </pc:sldChg>
      <pc:sldChg chg="add del">
        <pc:chgData name="匡宏宇" userId="6226a253-862e-4062-9583-ca90ef3a886f" providerId="ADAL" clId="{A3A3923F-8BAA-4C44-AC08-5843C9D595A1}" dt="2024-12-05T05:16:48.731" v="14"/>
        <pc:sldMkLst>
          <pc:docMk/>
          <pc:sldMk cId="0" sldId="595"/>
        </pc:sldMkLst>
      </pc:sldChg>
      <pc:sldChg chg="add del">
        <pc:chgData name="匡宏宇" userId="6226a253-862e-4062-9583-ca90ef3a886f" providerId="ADAL" clId="{A3A3923F-8BAA-4C44-AC08-5843C9D595A1}" dt="2024-12-05T05:16:48.731" v="14"/>
        <pc:sldMkLst>
          <pc:docMk/>
          <pc:sldMk cId="0" sldId="597"/>
        </pc:sldMkLst>
      </pc:sldChg>
      <pc:sldChg chg="modSp add del mod">
        <pc:chgData name="匡宏宇" userId="6226a253-862e-4062-9583-ca90ef3a886f" providerId="ADAL" clId="{A3A3923F-8BAA-4C44-AC08-5843C9D595A1}" dt="2024-12-05T05:16:48.731" v="14"/>
        <pc:sldMkLst>
          <pc:docMk/>
          <pc:sldMk cId="0" sldId="598"/>
        </pc:sldMkLst>
        <pc:spChg chg="mod">
          <ac:chgData name="匡宏宇" userId="6226a253-862e-4062-9583-ca90ef3a886f" providerId="ADAL" clId="{A3A3923F-8BAA-4C44-AC08-5843C9D595A1}" dt="2024-12-05T05:16:48.652" v="13"/>
          <ac:spMkLst>
            <pc:docMk/>
            <pc:sldMk cId="0" sldId="598"/>
            <ac:spMk id="28674" creationId="{9233E5CD-715F-B4D5-1D7E-33889B9902A1}"/>
          </ac:spMkLst>
        </pc:spChg>
      </pc:sldChg>
      <pc:sldChg chg="add del">
        <pc:chgData name="匡宏宇" userId="6226a253-862e-4062-9583-ca90ef3a886f" providerId="ADAL" clId="{A3A3923F-8BAA-4C44-AC08-5843C9D595A1}" dt="2024-12-05T05:16:48.731" v="14"/>
        <pc:sldMkLst>
          <pc:docMk/>
          <pc:sldMk cId="0" sldId="599"/>
        </pc:sldMkLst>
      </pc:sldChg>
      <pc:sldChg chg="add del">
        <pc:chgData name="匡宏宇" userId="6226a253-862e-4062-9583-ca90ef3a886f" providerId="ADAL" clId="{A3A3923F-8BAA-4C44-AC08-5843C9D595A1}" dt="2024-12-05T05:16:48.731" v="14"/>
        <pc:sldMkLst>
          <pc:docMk/>
          <pc:sldMk cId="0" sldId="600"/>
        </pc:sldMkLst>
      </pc:sldChg>
      <pc:sldChg chg="add del">
        <pc:chgData name="匡宏宇" userId="6226a253-862e-4062-9583-ca90ef3a886f" providerId="ADAL" clId="{A3A3923F-8BAA-4C44-AC08-5843C9D595A1}" dt="2024-12-05T05:16:48.731" v="14"/>
        <pc:sldMkLst>
          <pc:docMk/>
          <pc:sldMk cId="0" sldId="601"/>
        </pc:sldMkLst>
      </pc:sldChg>
      <pc:sldChg chg="add del">
        <pc:chgData name="匡宏宇" userId="6226a253-862e-4062-9583-ca90ef3a886f" providerId="ADAL" clId="{A3A3923F-8BAA-4C44-AC08-5843C9D595A1}" dt="2024-12-05T05:16:48.731" v="14"/>
        <pc:sldMkLst>
          <pc:docMk/>
          <pc:sldMk cId="0" sldId="602"/>
        </pc:sldMkLst>
      </pc:sldChg>
      <pc:sldChg chg="add del">
        <pc:chgData name="匡宏宇" userId="6226a253-862e-4062-9583-ca90ef3a886f" providerId="ADAL" clId="{A3A3923F-8BAA-4C44-AC08-5843C9D595A1}" dt="2024-12-05T05:16:48.731" v="14"/>
        <pc:sldMkLst>
          <pc:docMk/>
          <pc:sldMk cId="0" sldId="603"/>
        </pc:sldMkLst>
      </pc:sldChg>
      <pc:sldChg chg="modSp add del mod">
        <pc:chgData name="匡宏宇" userId="6226a253-862e-4062-9583-ca90ef3a886f" providerId="ADAL" clId="{A3A3923F-8BAA-4C44-AC08-5843C9D595A1}" dt="2024-12-05T05:16:48.731" v="14"/>
        <pc:sldMkLst>
          <pc:docMk/>
          <pc:sldMk cId="0" sldId="604"/>
        </pc:sldMkLst>
        <pc:spChg chg="mod">
          <ac:chgData name="匡宏宇" userId="6226a253-862e-4062-9583-ca90ef3a886f" providerId="ADAL" clId="{A3A3923F-8BAA-4C44-AC08-5843C9D595A1}" dt="2024-12-05T05:16:48.652" v="13"/>
          <ac:spMkLst>
            <pc:docMk/>
            <pc:sldMk cId="0" sldId="604"/>
            <ac:spMk id="34820" creationId="{E14BD733-2453-B726-20D6-7A121CBC9029}"/>
          </ac:spMkLst>
        </pc:spChg>
      </pc:sldChg>
      <pc:sldChg chg="add del">
        <pc:chgData name="匡宏宇" userId="6226a253-862e-4062-9583-ca90ef3a886f" providerId="ADAL" clId="{A3A3923F-8BAA-4C44-AC08-5843C9D595A1}" dt="2024-12-05T05:16:48.731" v="14"/>
        <pc:sldMkLst>
          <pc:docMk/>
          <pc:sldMk cId="0" sldId="605"/>
        </pc:sldMkLst>
      </pc:sldChg>
      <pc:sldChg chg="add del">
        <pc:chgData name="匡宏宇" userId="6226a253-862e-4062-9583-ca90ef3a886f" providerId="ADAL" clId="{A3A3923F-8BAA-4C44-AC08-5843C9D595A1}" dt="2024-12-05T05:16:48.731" v="14"/>
        <pc:sldMkLst>
          <pc:docMk/>
          <pc:sldMk cId="0" sldId="606"/>
        </pc:sldMkLst>
      </pc:sldChg>
      <pc:sldChg chg="add del">
        <pc:chgData name="匡宏宇" userId="6226a253-862e-4062-9583-ca90ef3a886f" providerId="ADAL" clId="{A3A3923F-8BAA-4C44-AC08-5843C9D595A1}" dt="2024-12-05T05:16:48.731" v="14"/>
        <pc:sldMkLst>
          <pc:docMk/>
          <pc:sldMk cId="0" sldId="607"/>
        </pc:sldMkLst>
      </pc:sldChg>
      <pc:sldChg chg="add del">
        <pc:chgData name="匡宏宇" userId="6226a253-862e-4062-9583-ca90ef3a886f" providerId="ADAL" clId="{A3A3923F-8BAA-4C44-AC08-5843C9D595A1}" dt="2024-12-05T05:16:48.731" v="14"/>
        <pc:sldMkLst>
          <pc:docMk/>
          <pc:sldMk cId="0" sldId="608"/>
        </pc:sldMkLst>
      </pc:sldChg>
      <pc:sldChg chg="modSp add del mod">
        <pc:chgData name="匡宏宇" userId="6226a253-862e-4062-9583-ca90ef3a886f" providerId="ADAL" clId="{A3A3923F-8BAA-4C44-AC08-5843C9D595A1}" dt="2024-12-05T05:16:48.731" v="14"/>
        <pc:sldMkLst>
          <pc:docMk/>
          <pc:sldMk cId="0" sldId="609"/>
        </pc:sldMkLst>
        <pc:spChg chg="mod">
          <ac:chgData name="匡宏宇" userId="6226a253-862e-4062-9583-ca90ef3a886f" providerId="ADAL" clId="{A3A3923F-8BAA-4C44-AC08-5843C9D595A1}" dt="2024-12-05T05:16:48.652" v="13"/>
          <ac:spMkLst>
            <pc:docMk/>
            <pc:sldMk cId="0" sldId="609"/>
            <ac:spMk id="39938" creationId="{F1DE37D4-1C12-2246-11D6-29E43A59CF9F}"/>
          </ac:spMkLst>
        </pc:spChg>
      </pc:sldChg>
      <pc:sldChg chg="add del">
        <pc:chgData name="匡宏宇" userId="6226a253-862e-4062-9583-ca90ef3a886f" providerId="ADAL" clId="{A3A3923F-8BAA-4C44-AC08-5843C9D595A1}" dt="2024-12-05T05:16:48.731" v="14"/>
        <pc:sldMkLst>
          <pc:docMk/>
          <pc:sldMk cId="0" sldId="610"/>
        </pc:sldMkLst>
      </pc:sldChg>
      <pc:sldChg chg="add del">
        <pc:chgData name="匡宏宇" userId="6226a253-862e-4062-9583-ca90ef3a886f" providerId="ADAL" clId="{A3A3923F-8BAA-4C44-AC08-5843C9D595A1}" dt="2024-12-05T05:16:48.731" v="14"/>
        <pc:sldMkLst>
          <pc:docMk/>
          <pc:sldMk cId="0" sldId="611"/>
        </pc:sldMkLst>
      </pc:sldChg>
      <pc:sldChg chg="add del">
        <pc:chgData name="匡宏宇" userId="6226a253-862e-4062-9583-ca90ef3a886f" providerId="ADAL" clId="{A3A3923F-8BAA-4C44-AC08-5843C9D595A1}" dt="2024-12-05T05:16:48.731" v="14"/>
        <pc:sldMkLst>
          <pc:docMk/>
          <pc:sldMk cId="0" sldId="612"/>
        </pc:sldMkLst>
      </pc:sldChg>
      <pc:sldChg chg="add del">
        <pc:chgData name="匡宏宇" userId="6226a253-862e-4062-9583-ca90ef3a886f" providerId="ADAL" clId="{A3A3923F-8BAA-4C44-AC08-5843C9D595A1}" dt="2024-12-05T05:16:48.731" v="14"/>
        <pc:sldMkLst>
          <pc:docMk/>
          <pc:sldMk cId="2070615304" sldId="621"/>
        </pc:sldMkLst>
      </pc:sldChg>
      <pc:sldChg chg="add del">
        <pc:chgData name="匡宏宇" userId="6226a253-862e-4062-9583-ca90ef3a886f" providerId="ADAL" clId="{A3A3923F-8BAA-4C44-AC08-5843C9D595A1}" dt="2024-12-05T05:16:48.731" v="14"/>
        <pc:sldMkLst>
          <pc:docMk/>
          <pc:sldMk cId="0" sldId="622"/>
        </pc:sldMkLst>
      </pc:sldChg>
      <pc:sldChg chg="add del">
        <pc:chgData name="匡宏宇" userId="6226a253-862e-4062-9583-ca90ef3a886f" providerId="ADAL" clId="{A3A3923F-8BAA-4C44-AC08-5843C9D595A1}" dt="2024-12-05T05:16:48.731" v="14"/>
        <pc:sldMkLst>
          <pc:docMk/>
          <pc:sldMk cId="0" sldId="623"/>
        </pc:sldMkLst>
      </pc:sldChg>
      <pc:sldChg chg="add del">
        <pc:chgData name="匡宏宇" userId="6226a253-862e-4062-9583-ca90ef3a886f" providerId="ADAL" clId="{A3A3923F-8BAA-4C44-AC08-5843C9D595A1}" dt="2024-12-05T05:16:48.731" v="14"/>
        <pc:sldMkLst>
          <pc:docMk/>
          <pc:sldMk cId="3779286405" sldId="624"/>
        </pc:sldMkLst>
      </pc:sldChg>
      <pc:sldChg chg="add del">
        <pc:chgData name="匡宏宇" userId="6226a253-862e-4062-9583-ca90ef3a886f" providerId="ADAL" clId="{A3A3923F-8BAA-4C44-AC08-5843C9D595A1}" dt="2024-12-05T05:16:48.731" v="14"/>
        <pc:sldMkLst>
          <pc:docMk/>
          <pc:sldMk cId="415424830" sldId="6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2</a:t>
            </a:fld>
            <a:endParaRPr lang="zh-CN" altLang="en-US"/>
          </a:p>
        </p:txBody>
      </p:sp>
    </p:spTree>
    <p:extLst>
      <p:ext uri="{BB962C8B-B14F-4D97-AF65-F5344CB8AC3E}">
        <p14:creationId xmlns:p14="http://schemas.microsoft.com/office/powerpoint/2010/main" val="236029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F20CF-A7EC-4431-A93C-3A0803156F71}" type="slidenum">
              <a:rPr lang="zh-CN" altLang="en-US" smtClean="0"/>
              <a:t>4</a:t>
            </a:fld>
            <a:endParaRPr lang="zh-CN" altLang="en-US"/>
          </a:p>
        </p:txBody>
      </p:sp>
    </p:spTree>
    <p:extLst>
      <p:ext uri="{BB962C8B-B14F-4D97-AF65-F5344CB8AC3E}">
        <p14:creationId xmlns:p14="http://schemas.microsoft.com/office/powerpoint/2010/main" val="54169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阿里强调完整生态链（与造福美国本地市场），</a:t>
            </a:r>
            <a:r>
              <a:rPr lang="en-US" altLang="zh-CN" sz="1200" dirty="0"/>
              <a:t>B</a:t>
            </a:r>
            <a:r>
              <a:rPr lang="zh-CN" altLang="en-US" sz="1200" dirty="0"/>
              <a:t>站强调其价值主张内部的丰富性</a:t>
            </a:r>
            <a:endParaRPr lang="zh-CN" altLang="en-US" dirty="0"/>
          </a:p>
        </p:txBody>
      </p:sp>
      <p:sp>
        <p:nvSpPr>
          <p:cNvPr id="4" name="灯片编号占位符 3"/>
          <p:cNvSpPr>
            <a:spLocks noGrp="1"/>
          </p:cNvSpPr>
          <p:nvPr>
            <p:ph type="sldNum" sz="quarter" idx="10"/>
          </p:nvPr>
        </p:nvSpPr>
        <p:spPr/>
        <p:txBody>
          <a:bodyPr/>
          <a:lstStyle/>
          <a:p>
            <a:fld id="{F3BF20CF-A7EC-4431-A93C-3A0803156F71}" type="slidenum">
              <a:rPr lang="zh-CN" altLang="en-US" smtClean="0"/>
              <a:t>11</a:t>
            </a:fld>
            <a:endParaRPr lang="zh-CN" altLang="en-US"/>
          </a:p>
        </p:txBody>
      </p:sp>
    </p:spTree>
    <p:extLst>
      <p:ext uri="{BB962C8B-B14F-4D97-AF65-F5344CB8AC3E}">
        <p14:creationId xmlns:p14="http://schemas.microsoft.com/office/powerpoint/2010/main" val="163690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8BADBC-522D-41EA-87AD-7F4C7705FF81}" type="slidenum">
              <a:rPr lang="zh-CN" altLang="en-US" smtClean="0"/>
              <a:t>21</a:t>
            </a:fld>
            <a:endParaRPr lang="zh-CN" altLang="en-US"/>
          </a:p>
        </p:txBody>
      </p:sp>
    </p:spTree>
    <p:extLst>
      <p:ext uri="{BB962C8B-B14F-4D97-AF65-F5344CB8AC3E}">
        <p14:creationId xmlns:p14="http://schemas.microsoft.com/office/powerpoint/2010/main" val="321514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2CF76BA2-1041-E895-3B21-3BCD7364C2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D79382C7-07DC-87F6-4FA3-812C08EA71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12306</a:t>
            </a:r>
            <a:r>
              <a:rPr lang="zh-CN" altLang="en-US"/>
              <a:t>的用户、客户、开发者、管理者、领域专家、政府力量、市场力量、维护人员？</a:t>
            </a:r>
            <a:endParaRPr lang="en-US" altLang="zh-CN"/>
          </a:p>
          <a:p>
            <a:pPr eaLnBrk="1" hangingPunct="1">
              <a:spcBef>
                <a:spcPct val="0"/>
              </a:spcBef>
            </a:pPr>
            <a:r>
              <a:rPr lang="en-US" altLang="zh-CN"/>
              <a:t>12306</a:t>
            </a:r>
            <a:r>
              <a:rPr lang="zh-CN" altLang="en-US"/>
              <a:t>的用户细分较弱</a:t>
            </a:r>
          </a:p>
        </p:txBody>
      </p:sp>
      <p:sp>
        <p:nvSpPr>
          <p:cNvPr id="16388" name="灯片编号占位符 3">
            <a:extLst>
              <a:ext uri="{FF2B5EF4-FFF2-40B4-BE49-F238E27FC236}">
                <a16:creationId xmlns:a16="http://schemas.microsoft.com/office/drawing/2014/main" id="{A38B3021-C1BE-0D52-E3D4-8B76E8326C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3BB0E4-1BD8-4AAD-AB6F-40990030AF63}"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BB696079-1319-7BDE-C782-D98C04AFF4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03744570-33BE-4635-9C05-544C829A7E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采购者新手，防止出错</a:t>
            </a:r>
            <a:endParaRPr lang="en-US" altLang="zh-CN"/>
          </a:p>
          <a:p>
            <a:pPr eaLnBrk="1" hangingPunct="1">
              <a:spcBef>
                <a:spcPct val="0"/>
              </a:spcBef>
            </a:pPr>
            <a:r>
              <a:rPr lang="zh-CN" altLang="en-US"/>
              <a:t>仓库人员任务频率高，高效</a:t>
            </a:r>
            <a:endParaRPr lang="en-US" altLang="zh-CN"/>
          </a:p>
          <a:p>
            <a:pPr eaLnBrk="1" hangingPunct="1">
              <a:spcBef>
                <a:spcPct val="0"/>
              </a:spcBef>
            </a:pPr>
            <a:r>
              <a:rPr lang="zh-CN" altLang="en-US"/>
              <a:t>卫生和安全人员因报表经常变更，要保证报表的可变更性</a:t>
            </a:r>
          </a:p>
        </p:txBody>
      </p:sp>
      <p:sp>
        <p:nvSpPr>
          <p:cNvPr id="24580" name="灯片编号占位符 3">
            <a:extLst>
              <a:ext uri="{FF2B5EF4-FFF2-40B4-BE49-F238E27FC236}">
                <a16:creationId xmlns:a16="http://schemas.microsoft.com/office/drawing/2014/main" id="{6D4BD5E1-95DE-0905-6CFA-03B38450B3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824928-6A3E-44DE-AF5D-4D935AC0670A}"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7929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407687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0817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2" name="灯片编号占位符 5">
            <a:extLst>
              <a:ext uri="{FF2B5EF4-FFF2-40B4-BE49-F238E27FC236}">
                <a16:creationId xmlns:a16="http://schemas.microsoft.com/office/drawing/2014/main" id="{C12B7997-D48A-8120-1280-B710C6274B2C}"/>
              </a:ext>
            </a:extLst>
          </p:cNvPr>
          <p:cNvSpPr>
            <a:spLocks noGrp="1"/>
          </p:cNvSpPr>
          <p:nvPr>
            <p:ph type="sldNum" sz="quarter" idx="10"/>
          </p:nvPr>
        </p:nvSpPr>
        <p:spPr/>
        <p:txBody>
          <a:bodyPr/>
          <a:lstStyle>
            <a:lvl1pPr>
              <a:defRPr/>
            </a:lvl1pPr>
          </a:lstStyle>
          <a:p>
            <a:pPr>
              <a:defRPr/>
            </a:pPr>
            <a:fld id="{E18C617E-308E-4200-AE09-FC57B0EF7455}" type="slidenum">
              <a:rPr lang="zh-CN" altLang="en-US"/>
              <a:pPr>
                <a:defRPr/>
              </a:pPr>
              <a:t>‹#›</a:t>
            </a:fld>
            <a:endParaRPr lang="zh-CN" altLang="en-US"/>
          </a:p>
        </p:txBody>
      </p:sp>
    </p:spTree>
    <p:extLst>
      <p:ext uri="{BB962C8B-B14F-4D97-AF65-F5344CB8AC3E}">
        <p14:creationId xmlns:p14="http://schemas.microsoft.com/office/powerpoint/2010/main" val="219282466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B0B41EC2-8E16-413C-5AF6-FC7827EF2DE8}"/>
              </a:ext>
            </a:extLst>
          </p:cNvPr>
          <p:cNvSpPr>
            <a:spLocks noGrp="1"/>
          </p:cNvSpPr>
          <p:nvPr>
            <p:ph type="sldNum" sz="quarter" idx="10"/>
          </p:nvPr>
        </p:nvSpPr>
        <p:spPr/>
        <p:txBody>
          <a:bodyPr/>
          <a:lstStyle>
            <a:lvl1pPr>
              <a:defRPr/>
            </a:lvl1pPr>
          </a:lstStyle>
          <a:p>
            <a:pPr>
              <a:defRPr/>
            </a:pPr>
            <a:fld id="{FDBD04D9-2D3E-4372-A45B-632492FD2CAB}" type="slidenum">
              <a:rPr lang="zh-CN" altLang="en-US"/>
              <a:pPr>
                <a:defRPr/>
              </a:pPr>
              <a:t>‹#›</a:t>
            </a:fld>
            <a:endParaRPr lang="zh-CN" altLang="en-US"/>
          </a:p>
        </p:txBody>
      </p:sp>
    </p:spTree>
    <p:extLst>
      <p:ext uri="{BB962C8B-B14F-4D97-AF65-F5344CB8AC3E}">
        <p14:creationId xmlns:p14="http://schemas.microsoft.com/office/powerpoint/2010/main" val="95794453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6396FC6B-788C-D36A-43A4-09C6ACB380BE}"/>
              </a:ext>
            </a:extLst>
          </p:cNvPr>
          <p:cNvSpPr>
            <a:spLocks noGrp="1"/>
          </p:cNvSpPr>
          <p:nvPr>
            <p:ph type="sldNum" sz="quarter" idx="10"/>
          </p:nvPr>
        </p:nvSpPr>
        <p:spPr/>
        <p:txBody>
          <a:bodyPr/>
          <a:lstStyle>
            <a:lvl1pPr>
              <a:defRPr/>
            </a:lvl1pPr>
          </a:lstStyle>
          <a:p>
            <a:pPr>
              <a:defRPr/>
            </a:pPr>
            <a:fld id="{945DF143-5095-492D-B55A-1CD8413C545C}" type="slidenum">
              <a:rPr lang="zh-CN" altLang="en-US"/>
              <a:pPr>
                <a:defRPr/>
              </a:pPr>
              <a:t>‹#›</a:t>
            </a:fld>
            <a:endParaRPr lang="zh-CN" altLang="en-US"/>
          </a:p>
        </p:txBody>
      </p:sp>
    </p:spTree>
    <p:extLst>
      <p:ext uri="{BB962C8B-B14F-4D97-AF65-F5344CB8AC3E}">
        <p14:creationId xmlns:p14="http://schemas.microsoft.com/office/powerpoint/2010/main" val="140591635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7DCAA1E6-3989-D84F-B537-C59D356340AE}"/>
              </a:ext>
            </a:extLst>
          </p:cNvPr>
          <p:cNvSpPr>
            <a:spLocks noGrp="1"/>
          </p:cNvSpPr>
          <p:nvPr>
            <p:ph type="sldNum" sz="quarter" idx="10"/>
          </p:nvPr>
        </p:nvSpPr>
        <p:spPr/>
        <p:txBody>
          <a:bodyPr/>
          <a:lstStyle>
            <a:lvl1pPr>
              <a:defRPr/>
            </a:lvl1pPr>
          </a:lstStyle>
          <a:p>
            <a:pPr>
              <a:defRPr/>
            </a:pPr>
            <a:fld id="{7A701E3B-7208-4CFC-81BD-50ADC1600997}" type="slidenum">
              <a:rPr lang="zh-CN" altLang="en-US"/>
              <a:pPr>
                <a:defRPr/>
              </a:pPr>
              <a:t>‹#›</a:t>
            </a:fld>
            <a:endParaRPr lang="zh-CN" altLang="en-US"/>
          </a:p>
        </p:txBody>
      </p:sp>
    </p:spTree>
    <p:extLst>
      <p:ext uri="{BB962C8B-B14F-4D97-AF65-F5344CB8AC3E}">
        <p14:creationId xmlns:p14="http://schemas.microsoft.com/office/powerpoint/2010/main" val="177787307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3D4269C2-CB91-9CED-E712-FA4799F43591}"/>
              </a:ext>
            </a:extLst>
          </p:cNvPr>
          <p:cNvSpPr>
            <a:spLocks noGrp="1"/>
          </p:cNvSpPr>
          <p:nvPr>
            <p:ph type="sldNum" sz="quarter" idx="10"/>
          </p:nvPr>
        </p:nvSpPr>
        <p:spPr/>
        <p:txBody>
          <a:bodyPr/>
          <a:lstStyle>
            <a:lvl1pPr>
              <a:defRPr/>
            </a:lvl1pPr>
          </a:lstStyle>
          <a:p>
            <a:pPr>
              <a:defRPr/>
            </a:pPr>
            <a:fld id="{30A57CEE-2039-493E-9017-FDFC1F0ED629}" type="slidenum">
              <a:rPr lang="zh-CN" altLang="en-US"/>
              <a:pPr>
                <a:defRPr/>
              </a:pPr>
              <a:t>‹#›</a:t>
            </a:fld>
            <a:endParaRPr lang="zh-CN" altLang="en-US"/>
          </a:p>
        </p:txBody>
      </p:sp>
    </p:spTree>
    <p:extLst>
      <p:ext uri="{BB962C8B-B14F-4D97-AF65-F5344CB8AC3E}">
        <p14:creationId xmlns:p14="http://schemas.microsoft.com/office/powerpoint/2010/main" val="139549290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3D5641C5-B48B-CF6E-CCCB-AD414A38DBD3}"/>
              </a:ext>
            </a:extLst>
          </p:cNvPr>
          <p:cNvSpPr>
            <a:spLocks noGrp="1"/>
          </p:cNvSpPr>
          <p:nvPr>
            <p:ph type="sldNum" sz="quarter" idx="10"/>
          </p:nvPr>
        </p:nvSpPr>
        <p:spPr/>
        <p:txBody>
          <a:bodyPr/>
          <a:lstStyle>
            <a:lvl1pPr>
              <a:defRPr/>
            </a:lvl1pPr>
          </a:lstStyle>
          <a:p>
            <a:pPr>
              <a:defRPr/>
            </a:pPr>
            <a:fld id="{CC5A9156-EBB8-4EB5-B169-BE8011218088}" type="slidenum">
              <a:rPr lang="zh-CN" altLang="en-US"/>
              <a:pPr>
                <a:defRPr/>
              </a:pPr>
              <a:t>‹#›</a:t>
            </a:fld>
            <a:endParaRPr lang="zh-CN" altLang="en-US"/>
          </a:p>
        </p:txBody>
      </p:sp>
    </p:spTree>
    <p:extLst>
      <p:ext uri="{BB962C8B-B14F-4D97-AF65-F5344CB8AC3E}">
        <p14:creationId xmlns:p14="http://schemas.microsoft.com/office/powerpoint/2010/main" val="140118745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4B507481-A005-2606-9457-4DCDAB5F7779}"/>
              </a:ext>
            </a:extLst>
          </p:cNvPr>
          <p:cNvSpPr>
            <a:spLocks noGrp="1"/>
          </p:cNvSpPr>
          <p:nvPr>
            <p:ph type="sldNum" sz="quarter" idx="10"/>
          </p:nvPr>
        </p:nvSpPr>
        <p:spPr/>
        <p:txBody>
          <a:bodyPr/>
          <a:lstStyle>
            <a:lvl1pPr>
              <a:defRPr/>
            </a:lvl1pPr>
          </a:lstStyle>
          <a:p>
            <a:pPr>
              <a:defRPr/>
            </a:pPr>
            <a:fld id="{A4F01B1C-756E-40D3-8FEF-1193C4393697}" type="slidenum">
              <a:rPr lang="zh-CN" altLang="en-US"/>
              <a:pPr>
                <a:defRPr/>
              </a:pPr>
              <a:t>‹#›</a:t>
            </a:fld>
            <a:endParaRPr lang="zh-CN" altLang="en-US"/>
          </a:p>
        </p:txBody>
      </p:sp>
    </p:spTree>
    <p:extLst>
      <p:ext uri="{BB962C8B-B14F-4D97-AF65-F5344CB8AC3E}">
        <p14:creationId xmlns:p14="http://schemas.microsoft.com/office/powerpoint/2010/main" val="34423004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21FA1800-DCAE-E697-A0A4-784A9F76AFF9}"/>
              </a:ext>
            </a:extLst>
          </p:cNvPr>
          <p:cNvSpPr>
            <a:spLocks noGrp="1"/>
          </p:cNvSpPr>
          <p:nvPr>
            <p:ph type="sldNum" sz="quarter" idx="10"/>
          </p:nvPr>
        </p:nvSpPr>
        <p:spPr/>
        <p:txBody>
          <a:bodyPr/>
          <a:lstStyle>
            <a:lvl1pPr>
              <a:defRPr/>
            </a:lvl1pPr>
          </a:lstStyle>
          <a:p>
            <a:pPr>
              <a:defRPr/>
            </a:pPr>
            <a:fld id="{92C62E44-E3DD-4132-B43C-D43C60A3D8ED}" type="slidenum">
              <a:rPr lang="zh-CN" altLang="en-US"/>
              <a:pPr>
                <a:defRPr/>
              </a:pPr>
              <a:t>‹#›</a:t>
            </a:fld>
            <a:endParaRPr lang="zh-CN" altLang="en-US"/>
          </a:p>
        </p:txBody>
      </p:sp>
    </p:spTree>
    <p:extLst>
      <p:ext uri="{BB962C8B-B14F-4D97-AF65-F5344CB8AC3E}">
        <p14:creationId xmlns:p14="http://schemas.microsoft.com/office/powerpoint/2010/main" val="17064610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980843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A3A13B49-5000-1E85-5898-C53CA455EF4F}"/>
              </a:ext>
            </a:extLst>
          </p:cNvPr>
          <p:cNvSpPr>
            <a:spLocks noGrp="1"/>
          </p:cNvSpPr>
          <p:nvPr>
            <p:ph type="sldNum" sz="quarter" idx="10"/>
          </p:nvPr>
        </p:nvSpPr>
        <p:spPr/>
        <p:txBody>
          <a:bodyPr/>
          <a:lstStyle>
            <a:lvl1pPr>
              <a:defRPr/>
            </a:lvl1pPr>
          </a:lstStyle>
          <a:p>
            <a:pPr>
              <a:defRPr/>
            </a:pPr>
            <a:fld id="{87007C55-5107-4EAD-9A8B-136C80F5A877}" type="slidenum">
              <a:rPr lang="zh-CN" altLang="en-US"/>
              <a:pPr>
                <a:defRPr/>
              </a:pPr>
              <a:t>‹#›</a:t>
            </a:fld>
            <a:endParaRPr lang="zh-CN" altLang="en-US"/>
          </a:p>
        </p:txBody>
      </p:sp>
    </p:spTree>
    <p:extLst>
      <p:ext uri="{BB962C8B-B14F-4D97-AF65-F5344CB8AC3E}">
        <p14:creationId xmlns:p14="http://schemas.microsoft.com/office/powerpoint/2010/main" val="2171199495"/>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4E80CCA3-DD71-59D9-7A29-9C7253D00350}"/>
              </a:ext>
            </a:extLst>
          </p:cNvPr>
          <p:cNvSpPr>
            <a:spLocks noGrp="1"/>
          </p:cNvSpPr>
          <p:nvPr>
            <p:ph type="sldNum" sz="quarter" idx="10"/>
          </p:nvPr>
        </p:nvSpPr>
        <p:spPr/>
        <p:txBody>
          <a:bodyPr/>
          <a:lstStyle>
            <a:lvl1pPr>
              <a:defRPr/>
            </a:lvl1pPr>
          </a:lstStyle>
          <a:p>
            <a:pPr>
              <a:defRPr/>
            </a:pPr>
            <a:fld id="{4AA42E95-6A62-41EA-BD78-82FB767A3038}" type="slidenum">
              <a:rPr lang="zh-CN" altLang="en-US"/>
              <a:pPr>
                <a:defRPr/>
              </a:pPr>
              <a:t>‹#›</a:t>
            </a:fld>
            <a:endParaRPr lang="zh-CN" altLang="en-US"/>
          </a:p>
        </p:txBody>
      </p:sp>
    </p:spTree>
    <p:extLst>
      <p:ext uri="{BB962C8B-B14F-4D97-AF65-F5344CB8AC3E}">
        <p14:creationId xmlns:p14="http://schemas.microsoft.com/office/powerpoint/2010/main" val="216982098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3F7C3A-C991-809B-6D73-8900B1F6E61D}"/>
              </a:ext>
            </a:extLst>
          </p:cNvPr>
          <p:cNvSpPr>
            <a:spLocks noGrp="1"/>
          </p:cNvSpPr>
          <p:nvPr>
            <p:ph type="sldNum" sz="quarter" idx="10"/>
          </p:nvPr>
        </p:nvSpPr>
        <p:spPr/>
        <p:txBody>
          <a:bodyPr/>
          <a:lstStyle>
            <a:lvl1pPr>
              <a:defRPr/>
            </a:lvl1pPr>
          </a:lstStyle>
          <a:p>
            <a:pPr>
              <a:defRPr/>
            </a:pPr>
            <a:fld id="{70B84EC7-CA8B-4DAD-ABD5-20FE05F6990E}" type="slidenum">
              <a:rPr lang="zh-CN" altLang="en-US"/>
              <a:pPr>
                <a:defRPr/>
              </a:pPr>
              <a:t>‹#›</a:t>
            </a:fld>
            <a:endParaRPr lang="zh-CN" altLang="en-US"/>
          </a:p>
        </p:txBody>
      </p:sp>
    </p:spTree>
    <p:extLst>
      <p:ext uri="{BB962C8B-B14F-4D97-AF65-F5344CB8AC3E}">
        <p14:creationId xmlns:p14="http://schemas.microsoft.com/office/powerpoint/2010/main" val="286302541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74398A3A-4567-5122-2AB3-B65A17D02491}"/>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078A8AB8-71D1-71EE-4BF8-90A6E83D08B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6"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31747"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C4AA4246-8B87-383E-4C2E-354B692393E8}"/>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07D0DD9-3212-6C6F-534F-F2E5A3F27611}"/>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B3F1A85-2A9B-A813-0FB6-865776007952}"/>
              </a:ext>
            </a:extLst>
          </p:cNvPr>
          <p:cNvSpPr>
            <a:spLocks noGrp="1" noChangeArrowheads="1"/>
          </p:cNvSpPr>
          <p:nvPr>
            <p:ph type="sldNum" sz="quarter" idx="12"/>
          </p:nvPr>
        </p:nvSpPr>
        <p:spPr/>
        <p:txBody>
          <a:bodyPr/>
          <a:lstStyle>
            <a:lvl1pPr>
              <a:defRPr/>
            </a:lvl1pPr>
          </a:lstStyle>
          <a:p>
            <a:pPr>
              <a:defRPr/>
            </a:pPr>
            <a:fld id="{ADF2C61D-1A6C-4295-AB96-2BFBD1E032B0}" type="slidenum">
              <a:rPr lang="en-US" altLang="zh-CN"/>
              <a:pPr>
                <a:defRPr/>
              </a:pPr>
              <a:t>‹#›</a:t>
            </a:fld>
            <a:endParaRPr lang="en-US" altLang="zh-CN"/>
          </a:p>
        </p:txBody>
      </p:sp>
    </p:spTree>
    <p:extLst>
      <p:ext uri="{BB962C8B-B14F-4D97-AF65-F5344CB8AC3E}">
        <p14:creationId xmlns:p14="http://schemas.microsoft.com/office/powerpoint/2010/main" val="1487275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32C5CDF-8152-973C-2A0F-B65F5D6520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D23BC29-F118-3A98-D496-519DB41922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8B7B36-CAF7-FDC6-BB5D-749F784C83CA}"/>
              </a:ext>
            </a:extLst>
          </p:cNvPr>
          <p:cNvSpPr>
            <a:spLocks noGrp="1" noChangeArrowheads="1"/>
          </p:cNvSpPr>
          <p:nvPr>
            <p:ph type="sldNum" sz="quarter" idx="12"/>
          </p:nvPr>
        </p:nvSpPr>
        <p:spPr>
          <a:ln/>
        </p:spPr>
        <p:txBody>
          <a:bodyPr/>
          <a:lstStyle>
            <a:lvl1pPr>
              <a:defRPr/>
            </a:lvl1pPr>
          </a:lstStyle>
          <a:p>
            <a:pPr>
              <a:defRPr/>
            </a:pPr>
            <a:fld id="{EF8EA700-579D-4223-A326-F6D9C43F979B}" type="slidenum">
              <a:rPr lang="en-US" altLang="zh-CN"/>
              <a:pPr>
                <a:defRPr/>
              </a:pPr>
              <a:t>‹#›</a:t>
            </a:fld>
            <a:endParaRPr lang="en-US" altLang="zh-CN"/>
          </a:p>
        </p:txBody>
      </p:sp>
    </p:spTree>
    <p:extLst>
      <p:ext uri="{BB962C8B-B14F-4D97-AF65-F5344CB8AC3E}">
        <p14:creationId xmlns:p14="http://schemas.microsoft.com/office/powerpoint/2010/main" val="3677930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BCB1CE00-9792-59B2-68B9-F376D9418F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F58BBAA-D18A-E067-EB70-C74E0625B2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ECEF9C7-E84D-8BCF-4BED-B513B0209AEE}"/>
              </a:ext>
            </a:extLst>
          </p:cNvPr>
          <p:cNvSpPr>
            <a:spLocks noGrp="1" noChangeArrowheads="1"/>
          </p:cNvSpPr>
          <p:nvPr>
            <p:ph type="sldNum" sz="quarter" idx="12"/>
          </p:nvPr>
        </p:nvSpPr>
        <p:spPr>
          <a:ln/>
        </p:spPr>
        <p:txBody>
          <a:bodyPr/>
          <a:lstStyle>
            <a:lvl1pPr>
              <a:defRPr/>
            </a:lvl1pPr>
          </a:lstStyle>
          <a:p>
            <a:pPr>
              <a:defRPr/>
            </a:pPr>
            <a:fld id="{AA844125-1EA4-441B-8F75-AA6BC5F737B1}" type="slidenum">
              <a:rPr lang="en-US" altLang="zh-CN"/>
              <a:pPr>
                <a:defRPr/>
              </a:pPr>
              <a:t>‹#›</a:t>
            </a:fld>
            <a:endParaRPr lang="en-US" altLang="zh-CN"/>
          </a:p>
        </p:txBody>
      </p:sp>
    </p:spTree>
    <p:extLst>
      <p:ext uri="{BB962C8B-B14F-4D97-AF65-F5344CB8AC3E}">
        <p14:creationId xmlns:p14="http://schemas.microsoft.com/office/powerpoint/2010/main" val="387564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FF1B43C-C240-55B9-2933-E71F9B7FC90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C8D7C3C-7D7F-74FB-743E-21AAE55931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F36B712-C1D6-448A-264C-14F7C8420E3F}"/>
              </a:ext>
            </a:extLst>
          </p:cNvPr>
          <p:cNvSpPr>
            <a:spLocks noGrp="1" noChangeArrowheads="1"/>
          </p:cNvSpPr>
          <p:nvPr>
            <p:ph type="sldNum" sz="quarter" idx="12"/>
          </p:nvPr>
        </p:nvSpPr>
        <p:spPr>
          <a:ln/>
        </p:spPr>
        <p:txBody>
          <a:bodyPr/>
          <a:lstStyle>
            <a:lvl1pPr>
              <a:defRPr/>
            </a:lvl1pPr>
          </a:lstStyle>
          <a:p>
            <a:pPr>
              <a:defRPr/>
            </a:pPr>
            <a:fld id="{CD470DC0-80A7-492A-A070-44ADB8FF82C3}" type="slidenum">
              <a:rPr lang="en-US" altLang="zh-CN"/>
              <a:pPr>
                <a:defRPr/>
              </a:pPr>
              <a:t>‹#›</a:t>
            </a:fld>
            <a:endParaRPr lang="en-US" altLang="zh-CN"/>
          </a:p>
        </p:txBody>
      </p:sp>
    </p:spTree>
    <p:extLst>
      <p:ext uri="{BB962C8B-B14F-4D97-AF65-F5344CB8AC3E}">
        <p14:creationId xmlns:p14="http://schemas.microsoft.com/office/powerpoint/2010/main" val="1915889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8871DEF-AB0C-E927-40B0-E247BDC6EEB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DE0B675-B389-3756-4D53-BB21CA25AC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A863BC7-654B-3D05-4813-ED5E7EBBB453}"/>
              </a:ext>
            </a:extLst>
          </p:cNvPr>
          <p:cNvSpPr>
            <a:spLocks noGrp="1" noChangeArrowheads="1"/>
          </p:cNvSpPr>
          <p:nvPr>
            <p:ph type="sldNum" sz="quarter" idx="12"/>
          </p:nvPr>
        </p:nvSpPr>
        <p:spPr>
          <a:ln/>
        </p:spPr>
        <p:txBody>
          <a:bodyPr/>
          <a:lstStyle>
            <a:lvl1pPr>
              <a:defRPr/>
            </a:lvl1pPr>
          </a:lstStyle>
          <a:p>
            <a:pPr>
              <a:defRPr/>
            </a:pPr>
            <a:fld id="{5E079408-CF92-4328-A50B-02912E3608D3}" type="slidenum">
              <a:rPr lang="en-US" altLang="zh-CN"/>
              <a:pPr>
                <a:defRPr/>
              </a:pPr>
              <a:t>‹#›</a:t>
            </a:fld>
            <a:endParaRPr lang="en-US" altLang="zh-CN"/>
          </a:p>
        </p:txBody>
      </p:sp>
    </p:spTree>
    <p:extLst>
      <p:ext uri="{BB962C8B-B14F-4D97-AF65-F5344CB8AC3E}">
        <p14:creationId xmlns:p14="http://schemas.microsoft.com/office/powerpoint/2010/main" val="2190262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2761722-14D2-DA9F-0EE1-AA8138F7D0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4F6F89D-06E7-C52D-1594-1C2B67AF31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6AEB9EC-7A18-7849-B094-DA09334E7276}"/>
              </a:ext>
            </a:extLst>
          </p:cNvPr>
          <p:cNvSpPr>
            <a:spLocks noGrp="1" noChangeArrowheads="1"/>
          </p:cNvSpPr>
          <p:nvPr>
            <p:ph type="sldNum" sz="quarter" idx="12"/>
          </p:nvPr>
        </p:nvSpPr>
        <p:spPr>
          <a:ln/>
        </p:spPr>
        <p:txBody>
          <a:bodyPr/>
          <a:lstStyle>
            <a:lvl1pPr>
              <a:defRPr/>
            </a:lvl1pPr>
          </a:lstStyle>
          <a:p>
            <a:pPr>
              <a:defRPr/>
            </a:pPr>
            <a:fld id="{6B0349A7-8DA9-4152-96DC-8B9EF4037C06}" type="slidenum">
              <a:rPr lang="en-US" altLang="zh-CN"/>
              <a:pPr>
                <a:defRPr/>
              </a:pPr>
              <a:t>‹#›</a:t>
            </a:fld>
            <a:endParaRPr lang="en-US" altLang="zh-CN"/>
          </a:p>
        </p:txBody>
      </p:sp>
    </p:spTree>
    <p:extLst>
      <p:ext uri="{BB962C8B-B14F-4D97-AF65-F5344CB8AC3E}">
        <p14:creationId xmlns:p14="http://schemas.microsoft.com/office/powerpoint/2010/main" val="3322750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5E2623-CD84-38EA-002D-F6F79B97D2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73E96B0-1DDE-D152-8319-42999E6149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645C780-89D8-6AC0-035C-26AFED130901}"/>
              </a:ext>
            </a:extLst>
          </p:cNvPr>
          <p:cNvSpPr>
            <a:spLocks noGrp="1" noChangeArrowheads="1"/>
          </p:cNvSpPr>
          <p:nvPr>
            <p:ph type="sldNum" sz="quarter" idx="12"/>
          </p:nvPr>
        </p:nvSpPr>
        <p:spPr>
          <a:ln/>
        </p:spPr>
        <p:txBody>
          <a:bodyPr/>
          <a:lstStyle>
            <a:lvl1pPr>
              <a:defRPr/>
            </a:lvl1pPr>
          </a:lstStyle>
          <a:p>
            <a:pPr>
              <a:defRPr/>
            </a:pPr>
            <a:fld id="{B06A694E-E976-4078-B25D-174007A5D6E4}" type="slidenum">
              <a:rPr lang="en-US" altLang="zh-CN"/>
              <a:pPr>
                <a:defRPr/>
              </a:pPr>
              <a:t>‹#›</a:t>
            </a:fld>
            <a:endParaRPr lang="en-US" altLang="zh-CN"/>
          </a:p>
        </p:txBody>
      </p:sp>
    </p:spTree>
    <p:extLst>
      <p:ext uri="{BB962C8B-B14F-4D97-AF65-F5344CB8AC3E}">
        <p14:creationId xmlns:p14="http://schemas.microsoft.com/office/powerpoint/2010/main" val="271736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938570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4D1BFF6-7E05-CC22-49BD-E3F40CE74C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7FBAC6-57FF-D6B7-59C6-38F99393BA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76607AC-5F11-4C99-36DB-8886665967B2}"/>
              </a:ext>
            </a:extLst>
          </p:cNvPr>
          <p:cNvSpPr>
            <a:spLocks noGrp="1" noChangeArrowheads="1"/>
          </p:cNvSpPr>
          <p:nvPr>
            <p:ph type="sldNum" sz="quarter" idx="12"/>
          </p:nvPr>
        </p:nvSpPr>
        <p:spPr>
          <a:ln/>
        </p:spPr>
        <p:txBody>
          <a:bodyPr/>
          <a:lstStyle>
            <a:lvl1pPr>
              <a:defRPr/>
            </a:lvl1pPr>
          </a:lstStyle>
          <a:p>
            <a:pPr>
              <a:defRPr/>
            </a:pPr>
            <a:fld id="{A8FF7461-FE4D-4F7C-9DD7-E62EF4FC7AF1}" type="slidenum">
              <a:rPr lang="en-US" altLang="zh-CN"/>
              <a:pPr>
                <a:defRPr/>
              </a:pPr>
              <a:t>‹#›</a:t>
            </a:fld>
            <a:endParaRPr lang="en-US" altLang="zh-CN"/>
          </a:p>
        </p:txBody>
      </p:sp>
    </p:spTree>
    <p:extLst>
      <p:ext uri="{BB962C8B-B14F-4D97-AF65-F5344CB8AC3E}">
        <p14:creationId xmlns:p14="http://schemas.microsoft.com/office/powerpoint/2010/main" val="1452267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9447C72-B562-1503-9CD9-9FE3FF5848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FD5A9E0-E259-CD7C-C78E-79509E2BBE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1EB7616-17DF-53BB-B1A3-18A20FE2D4EC}"/>
              </a:ext>
            </a:extLst>
          </p:cNvPr>
          <p:cNvSpPr>
            <a:spLocks noGrp="1" noChangeArrowheads="1"/>
          </p:cNvSpPr>
          <p:nvPr>
            <p:ph type="sldNum" sz="quarter" idx="12"/>
          </p:nvPr>
        </p:nvSpPr>
        <p:spPr>
          <a:ln/>
        </p:spPr>
        <p:txBody>
          <a:bodyPr/>
          <a:lstStyle>
            <a:lvl1pPr>
              <a:defRPr/>
            </a:lvl1pPr>
          </a:lstStyle>
          <a:p>
            <a:pPr>
              <a:defRPr/>
            </a:pPr>
            <a:fld id="{02141B99-75B3-4D44-9A4B-9D50F74DAA94}" type="slidenum">
              <a:rPr lang="en-US" altLang="zh-CN"/>
              <a:pPr>
                <a:defRPr/>
              </a:pPr>
              <a:t>‹#›</a:t>
            </a:fld>
            <a:endParaRPr lang="en-US" altLang="zh-CN"/>
          </a:p>
        </p:txBody>
      </p:sp>
    </p:spTree>
    <p:extLst>
      <p:ext uri="{BB962C8B-B14F-4D97-AF65-F5344CB8AC3E}">
        <p14:creationId xmlns:p14="http://schemas.microsoft.com/office/powerpoint/2010/main" val="1681228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1CDD085-76D3-AB0C-FA80-81302A1068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40D265-A5B6-0394-1A9A-1D938F8B6E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C71F9B1-1D15-71CF-0E6A-7288E8B9993E}"/>
              </a:ext>
            </a:extLst>
          </p:cNvPr>
          <p:cNvSpPr>
            <a:spLocks noGrp="1" noChangeArrowheads="1"/>
          </p:cNvSpPr>
          <p:nvPr>
            <p:ph type="sldNum" sz="quarter" idx="12"/>
          </p:nvPr>
        </p:nvSpPr>
        <p:spPr>
          <a:ln/>
        </p:spPr>
        <p:txBody>
          <a:bodyPr/>
          <a:lstStyle>
            <a:lvl1pPr>
              <a:defRPr/>
            </a:lvl1pPr>
          </a:lstStyle>
          <a:p>
            <a:pPr>
              <a:defRPr/>
            </a:pPr>
            <a:fld id="{CA0013C4-790F-4F8B-8707-840E6C863BBD}" type="slidenum">
              <a:rPr lang="en-US" altLang="zh-CN"/>
              <a:pPr>
                <a:defRPr/>
              </a:pPr>
              <a:t>‹#›</a:t>
            </a:fld>
            <a:endParaRPr lang="en-US" altLang="zh-CN"/>
          </a:p>
        </p:txBody>
      </p:sp>
    </p:spTree>
    <p:extLst>
      <p:ext uri="{BB962C8B-B14F-4D97-AF65-F5344CB8AC3E}">
        <p14:creationId xmlns:p14="http://schemas.microsoft.com/office/powerpoint/2010/main" val="496748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DC05444-9B3B-85FF-7F27-4525066EE48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5B45875-0769-8A98-0C8E-B1C677EF05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EEF353F-F26D-A1CC-EAB9-F1F643B6F21F}"/>
              </a:ext>
            </a:extLst>
          </p:cNvPr>
          <p:cNvSpPr>
            <a:spLocks noGrp="1" noChangeArrowheads="1"/>
          </p:cNvSpPr>
          <p:nvPr>
            <p:ph type="sldNum" sz="quarter" idx="12"/>
          </p:nvPr>
        </p:nvSpPr>
        <p:spPr>
          <a:ln/>
        </p:spPr>
        <p:txBody>
          <a:bodyPr/>
          <a:lstStyle>
            <a:lvl1pPr>
              <a:defRPr/>
            </a:lvl1pPr>
          </a:lstStyle>
          <a:p>
            <a:pPr>
              <a:defRPr/>
            </a:pPr>
            <a:fld id="{45EFC917-9325-42BD-8F11-ACFF06DE3C3E}" type="slidenum">
              <a:rPr lang="en-US" altLang="zh-CN"/>
              <a:pPr>
                <a:defRPr/>
              </a:pPr>
              <a:t>‹#›</a:t>
            </a:fld>
            <a:endParaRPr lang="en-US" altLang="zh-CN"/>
          </a:p>
        </p:txBody>
      </p:sp>
    </p:spTree>
    <p:extLst>
      <p:ext uri="{BB962C8B-B14F-4D97-AF65-F5344CB8AC3E}">
        <p14:creationId xmlns:p14="http://schemas.microsoft.com/office/powerpoint/2010/main" val="3620804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15295BE-CDBC-1C56-8057-07F169D79C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E7023C2-3FF0-83A7-B6AE-EECAA302695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C4EF2C7-CF75-D70C-8B92-C925F5865306}"/>
              </a:ext>
            </a:extLst>
          </p:cNvPr>
          <p:cNvSpPr>
            <a:spLocks noGrp="1" noChangeArrowheads="1"/>
          </p:cNvSpPr>
          <p:nvPr>
            <p:ph type="sldNum" sz="quarter" idx="12"/>
          </p:nvPr>
        </p:nvSpPr>
        <p:spPr>
          <a:ln/>
        </p:spPr>
        <p:txBody>
          <a:bodyPr/>
          <a:lstStyle>
            <a:lvl1pPr>
              <a:defRPr/>
            </a:lvl1pPr>
          </a:lstStyle>
          <a:p>
            <a:pPr>
              <a:defRPr/>
            </a:pPr>
            <a:fld id="{98E56FCE-1C11-41AC-8CD9-9AF39355EDC1}" type="slidenum">
              <a:rPr lang="en-US" altLang="zh-CN"/>
              <a:pPr>
                <a:defRPr/>
              </a:pPr>
              <a:t>‹#›</a:t>
            </a:fld>
            <a:endParaRPr lang="en-US" altLang="zh-CN"/>
          </a:p>
        </p:txBody>
      </p:sp>
    </p:spTree>
    <p:extLst>
      <p:ext uri="{BB962C8B-B14F-4D97-AF65-F5344CB8AC3E}">
        <p14:creationId xmlns:p14="http://schemas.microsoft.com/office/powerpoint/2010/main" val="612878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28E83215-E945-7684-7C7C-AD48E20D15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AF3BE14-FA9D-E465-DF47-2D531AA8D5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6EC40C4A-2608-774C-8DE5-FCA3F77E831D}"/>
              </a:ext>
            </a:extLst>
          </p:cNvPr>
          <p:cNvSpPr>
            <a:spLocks noGrp="1" noChangeArrowheads="1"/>
          </p:cNvSpPr>
          <p:nvPr>
            <p:ph type="sldNum" sz="quarter" idx="12"/>
          </p:nvPr>
        </p:nvSpPr>
        <p:spPr>
          <a:ln/>
        </p:spPr>
        <p:txBody>
          <a:bodyPr/>
          <a:lstStyle>
            <a:lvl1pPr>
              <a:defRPr/>
            </a:lvl1pPr>
          </a:lstStyle>
          <a:p>
            <a:pPr>
              <a:defRPr/>
            </a:pPr>
            <a:fld id="{D10FC330-E5C8-4387-AFD5-46B052A77EC5}" type="slidenum">
              <a:rPr lang="en-US" altLang="zh-CN"/>
              <a:pPr>
                <a:defRPr/>
              </a:pPr>
              <a:t>‹#›</a:t>
            </a:fld>
            <a:endParaRPr lang="en-US" altLang="zh-CN"/>
          </a:p>
        </p:txBody>
      </p:sp>
    </p:spTree>
    <p:extLst>
      <p:ext uri="{BB962C8B-B14F-4D97-AF65-F5344CB8AC3E}">
        <p14:creationId xmlns:p14="http://schemas.microsoft.com/office/powerpoint/2010/main" val="34829917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8B531625-BE2A-881F-D34F-87402A3D8C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341F880-7808-F0A2-8710-130BE0DC23F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BC890B-5018-0F9E-9765-3D91C97BAED5}"/>
              </a:ext>
            </a:extLst>
          </p:cNvPr>
          <p:cNvSpPr>
            <a:spLocks noGrp="1" noChangeArrowheads="1"/>
          </p:cNvSpPr>
          <p:nvPr>
            <p:ph type="sldNum" sz="quarter" idx="12"/>
          </p:nvPr>
        </p:nvSpPr>
        <p:spPr>
          <a:ln/>
        </p:spPr>
        <p:txBody>
          <a:bodyPr/>
          <a:lstStyle>
            <a:lvl1pPr>
              <a:defRPr/>
            </a:lvl1pPr>
          </a:lstStyle>
          <a:p>
            <a:pPr>
              <a:defRPr/>
            </a:pPr>
            <a:fld id="{9F30FADA-855F-4864-AE50-655F2CCE7F60}" type="slidenum">
              <a:rPr lang="en-US" altLang="zh-CN"/>
              <a:pPr>
                <a:defRPr/>
              </a:pPr>
              <a:t>‹#›</a:t>
            </a:fld>
            <a:endParaRPr lang="en-US" altLang="zh-CN"/>
          </a:p>
        </p:txBody>
      </p:sp>
    </p:spTree>
    <p:extLst>
      <p:ext uri="{BB962C8B-B14F-4D97-AF65-F5344CB8AC3E}">
        <p14:creationId xmlns:p14="http://schemas.microsoft.com/office/powerpoint/2010/main" val="211568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254095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76164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69769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5936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9674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2024/12/5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1963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1948-17EB-407F-B6D2-503ABA488EB2}" type="datetimeFigureOut">
              <a:rPr lang="zh-CN" altLang="en-US" smtClean="0"/>
              <a:t>2024/12/5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1795965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9AB5CD8E-2580-8D72-E630-AD5770674C8F}"/>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56F1768B-DCEF-E5B8-5752-DBE507035A72}"/>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4ABBF968-9118-4C5B-6BDA-236D7D37572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anose="020F0502020204030204" pitchFamily="34" charset="0"/>
                <a:ea typeface="宋体" panose="02010600030101010101" pitchFamily="2" charset="-122"/>
              </a:defRPr>
            </a:lvl1pPr>
          </a:lstStyle>
          <a:p>
            <a:pPr>
              <a:defRPr/>
            </a:pPr>
            <a:fld id="{BCF61DA5-7EFD-4D1B-BD52-1574A0391DDB}" type="slidenum">
              <a:rPr lang="zh-CN" altLang="en-US"/>
              <a:pPr>
                <a:defRPr/>
              </a:pPr>
              <a:t>‹#›</a:t>
            </a:fld>
            <a:endParaRPr lang="zh-CN" altLang="en-US"/>
          </a:p>
        </p:txBody>
      </p:sp>
    </p:spTree>
    <p:extLst>
      <p:ext uri="{BB962C8B-B14F-4D97-AF65-F5344CB8AC3E}">
        <p14:creationId xmlns:p14="http://schemas.microsoft.com/office/powerpoint/2010/main" val="205359978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med">
    <p:fade/>
  </p:transition>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09C829-2C63-96FA-DA93-B32E4A12FCA8}"/>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B6D826F-F700-CF20-B1C3-325051DC4C58}"/>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24" name="Rectangle 4">
            <a:extLst>
              <a:ext uri="{FF2B5EF4-FFF2-40B4-BE49-F238E27FC236}">
                <a16:creationId xmlns:a16="http://schemas.microsoft.com/office/drawing/2014/main" id="{652FA59B-42EA-9A55-2397-C36C08CC194E}"/>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30725" name="Rectangle 5">
            <a:extLst>
              <a:ext uri="{FF2B5EF4-FFF2-40B4-BE49-F238E27FC236}">
                <a16:creationId xmlns:a16="http://schemas.microsoft.com/office/drawing/2014/main" id="{BF4B701E-E496-86D4-4B8F-35447B67633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30726" name="Rectangle 6">
            <a:extLst>
              <a:ext uri="{FF2B5EF4-FFF2-40B4-BE49-F238E27FC236}">
                <a16:creationId xmlns:a16="http://schemas.microsoft.com/office/drawing/2014/main" id="{50F55C07-0EC2-3620-1966-1CDA40E40291}"/>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15C69B2-B068-4A79-B50B-994F026CD5D5}" type="slidenum">
              <a:rPr lang="en-US" altLang="zh-CN"/>
              <a:pPr>
                <a:defRPr/>
              </a:pPr>
              <a:t>‹#›</a:t>
            </a:fld>
            <a:endParaRPr lang="en-US" altLang="zh-CN"/>
          </a:p>
        </p:txBody>
      </p:sp>
      <p:sp>
        <p:nvSpPr>
          <p:cNvPr id="1031" name="Freeform 7">
            <a:extLst>
              <a:ext uri="{FF2B5EF4-FFF2-40B4-BE49-F238E27FC236}">
                <a16:creationId xmlns:a16="http://schemas.microsoft.com/office/drawing/2014/main" id="{C7B602CD-03D5-D50E-8A69-F2B3B674BC16}"/>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86638BD8-C98B-B152-6B01-84D3D000745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2274702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1.bin"/><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3.bin"/><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3.bin"/><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E02CA-9132-46C9-971F-5C3ABDD333FA}"/>
              </a:ext>
            </a:extLst>
          </p:cNvPr>
          <p:cNvSpPr>
            <a:spLocks noGrp="1"/>
          </p:cNvSpPr>
          <p:nvPr>
            <p:ph type="ctrTitle"/>
          </p:nvPr>
        </p:nvSpPr>
        <p:spPr/>
        <p:txBody>
          <a:bodyPr>
            <a:normAutofit fontScale="90000"/>
          </a:bodyPr>
          <a:lstStyle/>
          <a:p>
            <a:br>
              <a:rPr lang="en-US" altLang="zh-CN" dirty="0"/>
            </a:br>
            <a:r>
              <a:rPr lang="zh-CN" altLang="en-US" dirty="0"/>
              <a:t>第四章 商业模式设计</a:t>
            </a:r>
            <a:br>
              <a:rPr lang="en-US" altLang="zh-CN" dirty="0"/>
            </a:br>
            <a:r>
              <a:rPr lang="zh-CN" altLang="en-US" dirty="0"/>
              <a:t>讲故事</a:t>
            </a:r>
            <a:r>
              <a:rPr lang="en-US" altLang="zh-CN" dirty="0"/>
              <a:t>&amp;</a:t>
            </a:r>
            <a:r>
              <a:rPr lang="zh-CN" altLang="en-US" dirty="0"/>
              <a:t>场景</a:t>
            </a:r>
          </a:p>
        </p:txBody>
      </p:sp>
      <p:sp>
        <p:nvSpPr>
          <p:cNvPr id="3" name="副标题 2">
            <a:extLst>
              <a:ext uri="{FF2B5EF4-FFF2-40B4-BE49-F238E27FC236}">
                <a16:creationId xmlns:a16="http://schemas.microsoft.com/office/drawing/2014/main" id="{CEC3E26E-89BE-4517-BFF0-DC64A9A28C02}"/>
              </a:ext>
            </a:extLst>
          </p:cNvPr>
          <p:cNvSpPr>
            <a:spLocks noGrp="1"/>
          </p:cNvSpPr>
          <p:nvPr>
            <p:ph type="subTitle" idx="1"/>
          </p:nvPr>
        </p:nvSpPr>
        <p:spPr/>
        <p:txBody>
          <a:bodyPr/>
          <a:lstStyle/>
          <a:p>
            <a:r>
              <a:rPr lang="zh-CN" altLang="en-US" b="1" dirty="0"/>
              <a:t>需求与商业模式创新</a:t>
            </a:r>
            <a:endParaRPr lang="en-US" altLang="zh-CN" b="1" dirty="0"/>
          </a:p>
          <a:p>
            <a:r>
              <a:rPr lang="zh-CN" altLang="en-US" dirty="0"/>
              <a:t>南京大学软件学院 </a:t>
            </a:r>
            <a:r>
              <a:rPr lang="en-US" altLang="zh-CN" dirty="0"/>
              <a:t>– </a:t>
            </a:r>
            <a:r>
              <a:rPr lang="zh-CN" altLang="en-US" dirty="0"/>
              <a:t>匡宏宇</a:t>
            </a:r>
          </a:p>
          <a:p>
            <a:endParaRPr lang="zh-CN" altLang="en-US" dirty="0"/>
          </a:p>
        </p:txBody>
      </p:sp>
    </p:spTree>
    <p:extLst>
      <p:ext uri="{BB962C8B-B14F-4D97-AF65-F5344CB8AC3E}">
        <p14:creationId xmlns:p14="http://schemas.microsoft.com/office/powerpoint/2010/main" val="10920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on Musk outlines his 'Master Plan, Part Deux' for Tesla">
            <a:extLst>
              <a:ext uri="{FF2B5EF4-FFF2-40B4-BE49-F238E27FC236}">
                <a16:creationId xmlns:a16="http://schemas.microsoft.com/office/drawing/2014/main" id="{701A3DEB-DA5B-BEF6-E6F5-503BCB4A6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6" y="82657"/>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Musk">
            <a:extLst>
              <a:ext uri="{FF2B5EF4-FFF2-40B4-BE49-F238E27FC236}">
                <a16:creationId xmlns:a16="http://schemas.microsoft.com/office/drawing/2014/main" id="{81B1EFCA-FBA0-3902-CC20-49ACAA6C8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983" y="1508500"/>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4D45F35-0FD5-81FA-3300-822AD363D91D}"/>
              </a:ext>
            </a:extLst>
          </p:cNvPr>
          <p:cNvPicPr>
            <a:picLocks noChangeAspect="1"/>
          </p:cNvPicPr>
          <p:nvPr/>
        </p:nvPicPr>
        <p:blipFill>
          <a:blip r:embed="rId4"/>
          <a:stretch>
            <a:fillRect/>
          </a:stretch>
        </p:blipFill>
        <p:spPr>
          <a:xfrm>
            <a:off x="0" y="285008"/>
            <a:ext cx="9144000" cy="6287984"/>
          </a:xfrm>
          <a:prstGeom prst="rect">
            <a:avLst/>
          </a:prstGeom>
        </p:spPr>
      </p:pic>
      <p:pic>
        <p:nvPicPr>
          <p:cNvPr id="1030" name="Picture 6" descr="Elon Musk Outlines Plan For Mission To Mars | Chandler Gerstenslager">
            <a:extLst>
              <a:ext uri="{FF2B5EF4-FFF2-40B4-BE49-F238E27FC236}">
                <a16:creationId xmlns:a16="http://schemas.microsoft.com/office/drawing/2014/main" id="{BF2B4EB3-3591-F39E-4287-2AF537711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3" y="-82657"/>
            <a:ext cx="4425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on Musk just unveiled a critical piece of his plan to save humanity ...">
            <a:extLst>
              <a:ext uri="{FF2B5EF4-FFF2-40B4-BE49-F238E27FC236}">
                <a16:creationId xmlns:a16="http://schemas.microsoft.com/office/drawing/2014/main" id="{BCD8F079-393A-BE64-8742-B69B8C683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747" y="1987657"/>
            <a:ext cx="4630174" cy="346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84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wipe(down)">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wipe(down)">
                                      <p:cBhvr>
                                        <p:cTn id="2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B8231C-4CC0-4EBD-AADA-5782F0B82A0D}"/>
              </a:ext>
            </a:extLst>
          </p:cNvPr>
          <p:cNvSpPr>
            <a:spLocks noGrp="1"/>
          </p:cNvSpPr>
          <p:nvPr>
            <p:ph type="title"/>
          </p:nvPr>
        </p:nvSpPr>
        <p:spPr>
          <a:xfrm>
            <a:off x="628650" y="0"/>
            <a:ext cx="8048211" cy="994172"/>
          </a:xfrm>
        </p:spPr>
        <p:txBody>
          <a:bodyPr>
            <a:noAutofit/>
          </a:bodyPr>
          <a:lstStyle/>
          <a:p>
            <a:r>
              <a:rPr lang="zh-CN" altLang="en-US" sz="3200" dirty="0"/>
              <a:t>阿里与</a:t>
            </a:r>
            <a:r>
              <a:rPr lang="en-US" altLang="zh-CN" sz="3200" dirty="0"/>
              <a:t>B</a:t>
            </a:r>
            <a:r>
              <a:rPr lang="zh-CN" altLang="en-US" sz="3200" dirty="0"/>
              <a:t>站利用美股上市敲钟嘉宾讲故事</a:t>
            </a:r>
          </a:p>
        </p:txBody>
      </p:sp>
      <p:sp>
        <p:nvSpPr>
          <p:cNvPr id="5" name="内容占位符 4">
            <a:extLst>
              <a:ext uri="{FF2B5EF4-FFF2-40B4-BE49-F238E27FC236}">
                <a16:creationId xmlns:a16="http://schemas.microsoft.com/office/drawing/2014/main" id="{3A70C9DF-4F1B-4286-8831-5AABA12B6F1F}"/>
              </a:ext>
            </a:extLst>
          </p:cNvPr>
          <p:cNvSpPr>
            <a:spLocks noGrp="1"/>
          </p:cNvSpPr>
          <p:nvPr>
            <p:ph sz="half" idx="1"/>
          </p:nvPr>
        </p:nvSpPr>
        <p:spPr>
          <a:xfrm>
            <a:off x="628650" y="1143000"/>
            <a:ext cx="3886200" cy="5575852"/>
          </a:xfrm>
        </p:spPr>
        <p:txBody>
          <a:bodyPr>
            <a:normAutofit fontScale="77500" lnSpcReduction="20000"/>
          </a:bodyPr>
          <a:lstStyle/>
          <a:p>
            <a:r>
              <a:rPr lang="zh-CN" altLang="en-US" dirty="0"/>
              <a:t>阿里（</a:t>
            </a:r>
            <a:r>
              <a:rPr lang="en-US" altLang="zh-CN" dirty="0"/>
              <a:t>C2C</a:t>
            </a:r>
            <a:r>
              <a:rPr lang="zh-CN" altLang="en-US" dirty="0"/>
              <a:t>帮人创业）</a:t>
            </a:r>
            <a:endParaRPr lang="en-US" altLang="zh-CN" dirty="0"/>
          </a:p>
          <a:p>
            <a:pPr lvl="1"/>
            <a:r>
              <a:rPr lang="zh-CN" altLang="en-US" dirty="0"/>
              <a:t>劳丽诗：淘宝店主，前奥运冠军（放弃公职转店主）</a:t>
            </a:r>
            <a:endParaRPr lang="en-US" altLang="zh-CN" dirty="0"/>
          </a:p>
          <a:p>
            <a:pPr lvl="1"/>
            <a:r>
              <a:rPr lang="zh-CN" altLang="en-US" dirty="0"/>
              <a:t>黄碧姬：云客服，</a:t>
            </a:r>
            <a:r>
              <a:rPr lang="en-US" altLang="zh-CN" dirty="0"/>
              <a:t>90</a:t>
            </a:r>
            <a:r>
              <a:rPr lang="zh-CN" altLang="en-US" dirty="0"/>
              <a:t>后大学生（单人促成</a:t>
            </a:r>
            <a:r>
              <a:rPr lang="en-US" altLang="zh-CN" dirty="0"/>
              <a:t>15000</a:t>
            </a:r>
            <a:r>
              <a:rPr lang="zh-CN" altLang="en-US" dirty="0"/>
              <a:t>客户，“亲”）</a:t>
            </a:r>
            <a:endParaRPr lang="en-US" altLang="zh-CN" dirty="0"/>
          </a:p>
          <a:p>
            <a:pPr lvl="1"/>
            <a:r>
              <a:rPr lang="zh-CN" altLang="en-US" dirty="0"/>
              <a:t>何宁宁：淘女郎、自闭症儿童教师（外在美</a:t>
            </a:r>
            <a:r>
              <a:rPr lang="en-US" altLang="zh-CN" dirty="0"/>
              <a:t>+</a:t>
            </a:r>
            <a:r>
              <a:rPr lang="zh-CN" altLang="en-US" dirty="0"/>
              <a:t>爱心）</a:t>
            </a:r>
            <a:endParaRPr lang="en-US" altLang="zh-CN" dirty="0"/>
          </a:p>
          <a:p>
            <a:pPr lvl="1"/>
            <a:r>
              <a:rPr lang="zh-CN" altLang="en-US" dirty="0"/>
              <a:t>王志强：农民店主（最土的山货</a:t>
            </a:r>
            <a:r>
              <a:rPr lang="en-US" altLang="zh-CN" dirty="0"/>
              <a:t>+</a:t>
            </a:r>
            <a:r>
              <a:rPr lang="zh-CN" altLang="en-US" dirty="0"/>
              <a:t>淘宝村）</a:t>
            </a:r>
            <a:endParaRPr lang="en-US" altLang="zh-CN" dirty="0"/>
          </a:p>
          <a:p>
            <a:pPr lvl="1"/>
            <a:r>
              <a:rPr lang="zh-CN" altLang="en-US" dirty="0"/>
              <a:t>王淑娟：海归回国，带动青川地震灾区电商创业（店主转留学再回国）</a:t>
            </a:r>
            <a:endParaRPr lang="en-US" altLang="zh-CN" dirty="0"/>
          </a:p>
          <a:p>
            <a:pPr lvl="1"/>
            <a:r>
              <a:rPr lang="zh-CN" altLang="en-US" dirty="0"/>
              <a:t>菲报道：拥有“淘宝博物馆”的</a:t>
            </a:r>
            <a:r>
              <a:rPr lang="en-US" altLang="zh-CN" dirty="0"/>
              <a:t>10</a:t>
            </a:r>
            <a:r>
              <a:rPr lang="zh-CN" altLang="en-US" dirty="0"/>
              <a:t>年用户（老用户</a:t>
            </a:r>
            <a:r>
              <a:rPr lang="en-US" altLang="zh-CN" dirty="0"/>
              <a:t>+</a:t>
            </a:r>
            <a:r>
              <a:rPr lang="zh-CN" altLang="en-US" dirty="0"/>
              <a:t>品牌铁粉）</a:t>
            </a:r>
            <a:endParaRPr lang="en-US" altLang="zh-CN" dirty="0"/>
          </a:p>
          <a:p>
            <a:pPr lvl="1"/>
            <a:r>
              <a:rPr lang="zh-CN" altLang="en-US" dirty="0"/>
              <a:t>窦立国：快递员，边送快递边为贫困地区收集旧衣旧书，建立两座乡村图书馆（追求自我实现的快递小哥）</a:t>
            </a:r>
            <a:endParaRPr lang="en-US" altLang="zh-CN" dirty="0"/>
          </a:p>
          <a:p>
            <a:pPr lvl="1"/>
            <a:r>
              <a:rPr lang="en-US" altLang="zh-CN" dirty="0"/>
              <a:t>Peter VERBRUGGE</a:t>
            </a:r>
            <a:r>
              <a:rPr lang="zh-CN" altLang="en-US" dirty="0"/>
              <a:t>（皮特 维尔布鲁格）：美国农场主，通过天猫将车厘子卖到中国（帮助美国人进入中国市场）</a:t>
            </a:r>
            <a:endParaRPr lang="en-US" altLang="zh-CN" dirty="0"/>
          </a:p>
          <a:p>
            <a:pPr lvl="1"/>
            <a:endParaRPr lang="zh-CN" altLang="en-US" dirty="0"/>
          </a:p>
        </p:txBody>
      </p:sp>
      <p:sp>
        <p:nvSpPr>
          <p:cNvPr id="6" name="内容占位符 5">
            <a:extLst>
              <a:ext uri="{FF2B5EF4-FFF2-40B4-BE49-F238E27FC236}">
                <a16:creationId xmlns:a16="http://schemas.microsoft.com/office/drawing/2014/main" id="{B1BF1E34-B049-4A7E-AD03-A86573B83737}"/>
              </a:ext>
            </a:extLst>
          </p:cNvPr>
          <p:cNvSpPr>
            <a:spLocks noGrp="1"/>
          </p:cNvSpPr>
          <p:nvPr>
            <p:ph sz="half" idx="2"/>
          </p:nvPr>
        </p:nvSpPr>
        <p:spPr>
          <a:xfrm>
            <a:off x="4652755" y="1478782"/>
            <a:ext cx="4163254" cy="5125563"/>
          </a:xfrm>
        </p:spPr>
        <p:txBody>
          <a:bodyPr>
            <a:normAutofit fontScale="77500" lnSpcReduction="20000"/>
          </a:bodyPr>
          <a:lstStyle/>
          <a:p>
            <a:r>
              <a:rPr lang="en-US" altLang="zh-CN" dirty="0"/>
              <a:t>B</a:t>
            </a:r>
            <a:r>
              <a:rPr lang="zh-CN" altLang="en-US" dirty="0"/>
              <a:t>站（以动漫为代表的年轻人）</a:t>
            </a:r>
            <a:endParaRPr lang="en-US" altLang="zh-CN" dirty="0"/>
          </a:p>
          <a:p>
            <a:pPr lvl="1"/>
            <a:r>
              <a:rPr lang="zh-CN" altLang="it-IT" dirty="0"/>
              <a:t>咬人猫：热爱</a:t>
            </a:r>
            <a:r>
              <a:rPr lang="it-IT" altLang="zh-CN" dirty="0"/>
              <a:t>ACG</a:t>
            </a:r>
            <a:r>
              <a:rPr lang="zh-CN" altLang="it-IT" dirty="0"/>
              <a:t>文化的舞姬</a:t>
            </a:r>
            <a:endParaRPr lang="it-IT" altLang="zh-CN" dirty="0"/>
          </a:p>
          <a:p>
            <a:pPr lvl="1"/>
            <a:r>
              <a:rPr lang="zh-CN" altLang="it-IT" dirty="0"/>
              <a:t>吃素的狮子：创造年轻潮流的鬼畜</a:t>
            </a:r>
            <a:r>
              <a:rPr lang="it-IT" altLang="zh-CN" dirty="0"/>
              <a:t>UP</a:t>
            </a:r>
            <a:r>
              <a:rPr lang="zh-CN" altLang="it-IT" dirty="0"/>
              <a:t>主</a:t>
            </a:r>
            <a:endParaRPr lang="it-IT" altLang="zh-CN" dirty="0"/>
          </a:p>
          <a:p>
            <a:pPr lvl="1"/>
            <a:r>
              <a:rPr lang="zh-CN" altLang="it-IT" dirty="0"/>
              <a:t>西四炸弹：用舞蹈寻找同好的</a:t>
            </a:r>
            <a:r>
              <a:rPr lang="it-IT" altLang="zh-CN" dirty="0"/>
              <a:t>UP</a:t>
            </a:r>
            <a:r>
              <a:rPr lang="zh-CN" altLang="it-IT" dirty="0"/>
              <a:t>主</a:t>
            </a:r>
            <a:endParaRPr lang="en-US" altLang="zh-CN" dirty="0"/>
          </a:p>
          <a:p>
            <a:pPr lvl="1"/>
            <a:r>
              <a:rPr lang="zh-CN" altLang="it-IT" dirty="0"/>
              <a:t>茶理理：从翻唱到原创音乐人</a:t>
            </a:r>
            <a:endParaRPr lang="en-US" altLang="zh-CN" dirty="0"/>
          </a:p>
          <a:p>
            <a:pPr lvl="1"/>
            <a:r>
              <a:rPr lang="zh-CN" altLang="it-IT" dirty="0"/>
              <a:t>墨韵</a:t>
            </a:r>
            <a:r>
              <a:rPr lang="it-IT" altLang="zh-CN" dirty="0"/>
              <a:t>Moyun</a:t>
            </a:r>
            <a:r>
              <a:rPr lang="zh-CN" altLang="it-IT" dirty="0"/>
              <a:t>：用国风称霸</a:t>
            </a:r>
            <a:r>
              <a:rPr lang="it-IT" altLang="zh-CN" dirty="0"/>
              <a:t>B</a:t>
            </a:r>
            <a:r>
              <a:rPr lang="zh-CN" altLang="it-IT" dirty="0"/>
              <a:t>站的“教主”</a:t>
            </a:r>
            <a:endParaRPr lang="en-US" altLang="zh-CN" dirty="0"/>
          </a:p>
          <a:p>
            <a:pPr lvl="1"/>
            <a:r>
              <a:rPr lang="zh-CN" altLang="it-IT" dirty="0"/>
              <a:t>渗透之</a:t>
            </a:r>
            <a:r>
              <a:rPr lang="it-IT" altLang="zh-CN" dirty="0"/>
              <a:t>C</a:t>
            </a:r>
            <a:r>
              <a:rPr lang="zh-CN" altLang="it-IT" dirty="0"/>
              <a:t>君：高产勤奋的游戏</a:t>
            </a:r>
            <a:r>
              <a:rPr lang="it-IT" altLang="zh-CN" dirty="0"/>
              <a:t>UP</a:t>
            </a:r>
            <a:r>
              <a:rPr lang="zh-CN" altLang="it-IT" dirty="0"/>
              <a:t>主</a:t>
            </a:r>
            <a:endParaRPr lang="en-US" altLang="zh-CN" dirty="0"/>
          </a:p>
          <a:p>
            <a:pPr lvl="1"/>
            <a:r>
              <a:rPr lang="it-IT" altLang="zh-CN" dirty="0"/>
              <a:t>LexBurner</a:t>
            </a:r>
            <a:r>
              <a:rPr lang="zh-CN" altLang="it-IT" dirty="0"/>
              <a:t>：怀揣梦想的动漫游戏评论人</a:t>
            </a:r>
            <a:endParaRPr lang="en-US" altLang="zh-CN" dirty="0"/>
          </a:p>
          <a:p>
            <a:pPr lvl="1"/>
            <a:r>
              <a:rPr lang="zh-CN" altLang="it-IT" dirty="0"/>
              <a:t>高佑思：远道而来的外籍</a:t>
            </a:r>
            <a:r>
              <a:rPr lang="it-IT" altLang="zh-CN" dirty="0"/>
              <a:t>UP</a:t>
            </a:r>
            <a:r>
              <a:rPr lang="zh-CN" altLang="it-IT" dirty="0"/>
              <a:t>主</a:t>
            </a:r>
            <a:endParaRPr lang="it-IT" altLang="zh-CN" dirty="0"/>
          </a:p>
        </p:txBody>
      </p:sp>
      <p:sp>
        <p:nvSpPr>
          <p:cNvPr id="7" name="矩形 6">
            <a:extLst>
              <a:ext uri="{FF2B5EF4-FFF2-40B4-BE49-F238E27FC236}">
                <a16:creationId xmlns:a16="http://schemas.microsoft.com/office/drawing/2014/main" id="{C2314229-8BB3-4CBF-AAF8-3959879FAEAA}"/>
              </a:ext>
            </a:extLst>
          </p:cNvPr>
          <p:cNvSpPr/>
          <p:nvPr/>
        </p:nvSpPr>
        <p:spPr>
          <a:xfrm>
            <a:off x="5014291" y="5727086"/>
            <a:ext cx="3662570" cy="954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类似于角色扮演（代入）的讲故事方法，每位嘉宾是一个典型角色。</a:t>
            </a:r>
            <a:r>
              <a:rPr lang="zh-CN" altLang="en-US" b="1" dirty="0"/>
              <a:t>请问两家公司的故事主要表达？</a:t>
            </a:r>
          </a:p>
        </p:txBody>
      </p:sp>
      <p:pic>
        <p:nvPicPr>
          <p:cNvPr id="1026" name="Picture 2">
            <a:extLst>
              <a:ext uri="{FF2B5EF4-FFF2-40B4-BE49-F238E27FC236}">
                <a16:creationId xmlns:a16="http://schemas.microsoft.com/office/drawing/2014/main" id="{77575C6B-E7BB-4048-B30C-54F087694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970" y="1973284"/>
            <a:ext cx="4734824" cy="3259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6A893F7F-F8B3-4D20-ABE4-3F8E90998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2395"/>
            <a:ext cx="4890226" cy="325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additive="base">
                                        <p:cTn id="2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additive="base">
                                        <p:cTn id="39" dur="500" fill="hold"/>
                                        <p:tgtEl>
                                          <p:spTgt spid="1026"/>
                                        </p:tgtEl>
                                        <p:attrNameLst>
                                          <p:attrName>ppt_x</p:attrName>
                                        </p:attrNameLst>
                                      </p:cBhvr>
                                      <p:tavLst>
                                        <p:tav tm="0">
                                          <p:val>
                                            <p:strVal val="#ppt_x"/>
                                          </p:val>
                                        </p:tav>
                                        <p:tav tm="100000">
                                          <p:val>
                                            <p:strVal val="#ppt_x"/>
                                          </p:val>
                                        </p:tav>
                                      </p:tavLst>
                                    </p:anim>
                                    <p:anim calcmode="lin" valueType="num">
                                      <p:cBhvr additive="base">
                                        <p:cTn id="4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1026"/>
                                        </p:tgtEl>
                                      </p:cBhvr>
                                    </p:animEffect>
                                    <p:set>
                                      <p:cBhvr>
                                        <p:cTn id="45" dur="1" fill="hold">
                                          <p:stCondLst>
                                            <p:cond delay="499"/>
                                          </p:stCondLst>
                                        </p:cTn>
                                        <p:tgtEl>
                                          <p:spTgt spid="1026"/>
                                        </p:tgtEl>
                                        <p:attrNameLst>
                                          <p:attrName>style.visibility</p:attrName>
                                        </p:attrNameLst>
                                      </p:cBhvr>
                                      <p:to>
                                        <p:strVal val="hidden"/>
                                      </p:to>
                                    </p:set>
                                  </p:childTnLst>
                                </p:cTn>
                              </p:par>
                              <p:par>
                                <p:cTn id="46" presetID="2" presetClass="entr" presetSubtype="4" fill="hold" grpId="0" nodeType="with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 calcmode="lin" valueType="num">
                                      <p:cBhvr additive="base">
                                        <p:cTn id="4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1" end="1"/>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 calcmode="lin" valueType="num">
                                      <p:cBhvr additive="base">
                                        <p:cTn id="5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2" end="2"/>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
                                            <p:txEl>
                                              <p:pRg st="3" end="3"/>
                                            </p:txEl>
                                          </p:spTgt>
                                        </p:tgtEl>
                                        <p:attrNameLst>
                                          <p:attrName>style.visibility</p:attrName>
                                        </p:attrNameLst>
                                      </p:cBhvr>
                                      <p:to>
                                        <p:strVal val="visible"/>
                                      </p:to>
                                    </p:set>
                                    <p:anim calcmode="lin" valueType="num">
                                      <p:cBhvr additive="base">
                                        <p:cTn id="5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
                                            <p:txEl>
                                              <p:pRg st="3" end="3"/>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
                                            <p:txEl>
                                              <p:pRg st="4" end="4"/>
                                            </p:txEl>
                                          </p:spTgt>
                                        </p:tgtEl>
                                        <p:attrNameLst>
                                          <p:attrName>style.visibility</p:attrName>
                                        </p:attrNameLst>
                                      </p:cBhvr>
                                      <p:to>
                                        <p:strVal val="visible"/>
                                      </p:to>
                                    </p:set>
                                    <p:anim calcmode="lin" valueType="num">
                                      <p:cBhvr additive="base">
                                        <p:cTn id="60"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
                                            <p:txEl>
                                              <p:pRg st="4" end="4"/>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6">
                                            <p:txEl>
                                              <p:pRg st="5" end="5"/>
                                            </p:txEl>
                                          </p:spTgt>
                                        </p:tgtEl>
                                        <p:attrNameLst>
                                          <p:attrName>style.visibility</p:attrName>
                                        </p:attrNameLst>
                                      </p:cBhvr>
                                      <p:to>
                                        <p:strVal val="visible"/>
                                      </p:to>
                                    </p:set>
                                    <p:anim calcmode="lin" valueType="num">
                                      <p:cBhvr additive="base">
                                        <p:cTn id="64"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
                                            <p:txEl>
                                              <p:pRg st="5" end="5"/>
                                            </p:tx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6">
                                            <p:txEl>
                                              <p:pRg st="6" end="6"/>
                                            </p:txEl>
                                          </p:spTgt>
                                        </p:tgtEl>
                                        <p:attrNameLst>
                                          <p:attrName>style.visibility</p:attrName>
                                        </p:attrNameLst>
                                      </p:cBhvr>
                                      <p:to>
                                        <p:strVal val="visible"/>
                                      </p:to>
                                    </p:set>
                                    <p:anim calcmode="lin" valueType="num">
                                      <p:cBhvr additive="base">
                                        <p:cTn id="6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6">
                                            <p:txEl>
                                              <p:pRg st="6" end="6"/>
                                            </p:tx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6">
                                            <p:txEl>
                                              <p:pRg st="7" end="7"/>
                                            </p:txEl>
                                          </p:spTgt>
                                        </p:tgtEl>
                                        <p:attrNameLst>
                                          <p:attrName>style.visibility</p:attrName>
                                        </p:attrNameLst>
                                      </p:cBhvr>
                                      <p:to>
                                        <p:strVal val="visible"/>
                                      </p:to>
                                    </p:set>
                                    <p:anim calcmode="lin" valueType="num">
                                      <p:cBhvr additive="base">
                                        <p:cTn id="72"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7" end="7"/>
                                            </p:txEl>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6">
                                            <p:txEl>
                                              <p:pRg st="8" end="8"/>
                                            </p:txEl>
                                          </p:spTgt>
                                        </p:tgtEl>
                                        <p:attrNameLst>
                                          <p:attrName>style.visibility</p:attrName>
                                        </p:attrNameLst>
                                      </p:cBhvr>
                                      <p:to>
                                        <p:strVal val="visible"/>
                                      </p:to>
                                    </p:set>
                                    <p:anim calcmode="lin" valueType="num">
                                      <p:cBhvr additive="base">
                                        <p:cTn id="76"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8" end="8"/>
                                            </p:txEl>
                                          </p:spTgt>
                                        </p:tgtEl>
                                        <p:attrNameLst>
                                          <p:attrName>ppt_y</p:attrName>
                                        </p:attrNameLst>
                                      </p:cBhvr>
                                      <p:tavLst>
                                        <p:tav tm="0">
                                          <p:val>
                                            <p:strVal val="1+#ppt_h/2"/>
                                          </p:val>
                                        </p:tav>
                                        <p:tav tm="100000">
                                          <p:val>
                                            <p:strVal val="#ppt_y"/>
                                          </p:val>
                                        </p:tav>
                                      </p:tavLst>
                                    </p:anim>
                                  </p:childTnLst>
                                </p:cTn>
                              </p:par>
                              <p:par>
                                <p:cTn id="78" presetID="22" presetClass="entr" presetSubtype="4" fill="hold" nodeType="withEffect">
                                  <p:stCondLst>
                                    <p:cond delay="0"/>
                                  </p:stCondLst>
                                  <p:childTnLst>
                                    <p:set>
                                      <p:cBhvr>
                                        <p:cTn id="79" dur="1" fill="hold">
                                          <p:stCondLst>
                                            <p:cond delay="0"/>
                                          </p:stCondLst>
                                        </p:cTn>
                                        <p:tgtEl>
                                          <p:spTgt spid="1028"/>
                                        </p:tgtEl>
                                        <p:attrNameLst>
                                          <p:attrName>style.visibility</p:attrName>
                                        </p:attrNameLst>
                                      </p:cBhvr>
                                      <p:to>
                                        <p:strVal val="visible"/>
                                      </p:to>
                                    </p:set>
                                    <p:animEffect transition="in" filter="wipe(down)">
                                      <p:cBhvr>
                                        <p:cTn id="80" dur="500"/>
                                        <p:tgtEl>
                                          <p:spTgt spid="1028"/>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500" fill="hold"/>
                                        <p:tgtEl>
                                          <p:spTgt spid="7"/>
                                        </p:tgtEl>
                                        <p:attrNameLst>
                                          <p:attrName>ppt_x</p:attrName>
                                        </p:attrNameLst>
                                      </p:cBhvr>
                                      <p:tavLst>
                                        <p:tav tm="0">
                                          <p:val>
                                            <p:strVal val="#ppt_x"/>
                                          </p:val>
                                        </p:tav>
                                        <p:tav tm="100000">
                                          <p:val>
                                            <p:strVal val="#ppt_x"/>
                                          </p:val>
                                        </p:tav>
                                      </p:tavLst>
                                    </p:anim>
                                    <p:anim calcmode="lin" valueType="num">
                                      <p:cBhvr additive="base">
                                        <p:cTn id="86" dur="500" fill="hold"/>
                                        <p:tgtEl>
                                          <p:spTgt spid="7"/>
                                        </p:tgtEl>
                                        <p:attrNameLst>
                                          <p:attrName>ppt_y</p:attrName>
                                        </p:attrNameLst>
                                      </p:cBhvr>
                                      <p:tavLst>
                                        <p:tav tm="0">
                                          <p:val>
                                            <p:strVal val="1+#ppt_h/2"/>
                                          </p:val>
                                        </p:tav>
                                        <p:tav tm="100000">
                                          <p:val>
                                            <p:strVal val="#ppt_y"/>
                                          </p:val>
                                        </p:tav>
                                      </p:tavLst>
                                    </p:anim>
                                  </p:childTnLst>
                                </p:cTn>
                              </p:par>
                              <p:par>
                                <p:cTn id="87" presetID="22" presetClass="exit" presetSubtype="4" fill="hold" nodeType="withEffect">
                                  <p:stCondLst>
                                    <p:cond delay="0"/>
                                  </p:stCondLst>
                                  <p:childTnLst>
                                    <p:animEffect transition="out" filter="wipe(down)">
                                      <p:cBhvr>
                                        <p:cTn id="88" dur="500"/>
                                        <p:tgtEl>
                                          <p:spTgt spid="1028"/>
                                        </p:tgtEl>
                                      </p:cBhvr>
                                    </p:animEffect>
                                    <p:set>
                                      <p:cBhvr>
                                        <p:cTn id="89"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82AF-2735-4A74-9C4B-26C76E4579A1}"/>
              </a:ext>
            </a:extLst>
          </p:cNvPr>
          <p:cNvSpPr>
            <a:spLocks noGrp="1"/>
          </p:cNvSpPr>
          <p:nvPr>
            <p:ph type="title"/>
          </p:nvPr>
        </p:nvSpPr>
        <p:spPr/>
        <p:txBody>
          <a:bodyPr/>
          <a:lstStyle/>
          <a:p>
            <a:r>
              <a:rPr lang="zh-CN" altLang="en-US" b="1" dirty="0">
                <a:solidFill>
                  <a:srgbClr val="FF0000"/>
                </a:solidFill>
              </a:rPr>
              <a:t>场景</a:t>
            </a:r>
            <a:r>
              <a:rPr lang="zh-CN" altLang="en-US" dirty="0"/>
              <a:t>指导下的商业模式设计</a:t>
            </a:r>
          </a:p>
        </p:txBody>
      </p:sp>
      <p:sp>
        <p:nvSpPr>
          <p:cNvPr id="3" name="内容占位符 2">
            <a:extLst>
              <a:ext uri="{FF2B5EF4-FFF2-40B4-BE49-F238E27FC236}">
                <a16:creationId xmlns:a16="http://schemas.microsoft.com/office/drawing/2014/main" id="{5F759324-DE00-4532-BBF4-473B739D9B8E}"/>
              </a:ext>
            </a:extLst>
          </p:cNvPr>
          <p:cNvSpPr>
            <a:spLocks noGrp="1"/>
          </p:cNvSpPr>
          <p:nvPr>
            <p:ph idx="1"/>
          </p:nvPr>
        </p:nvSpPr>
        <p:spPr>
          <a:xfrm>
            <a:off x="628650" y="1443135"/>
            <a:ext cx="7886700" cy="2438400"/>
          </a:xfrm>
        </p:spPr>
        <p:txBody>
          <a:bodyPr>
            <a:normAutofit fontScale="85000" lnSpcReduction="10000"/>
          </a:bodyPr>
          <a:lstStyle/>
          <a:p>
            <a:r>
              <a:rPr lang="zh-CN" altLang="en-US" dirty="0"/>
              <a:t>将模型构建中</a:t>
            </a:r>
            <a:r>
              <a:rPr lang="zh-CN" altLang="en-US" b="1" dirty="0"/>
              <a:t>明确方向</a:t>
            </a:r>
            <a:r>
              <a:rPr lang="zh-CN" altLang="en-US" dirty="0"/>
              <a:t>具体化，从而给出</a:t>
            </a:r>
            <a:r>
              <a:rPr lang="zh-CN" altLang="en-US" b="1" dirty="0"/>
              <a:t>有见地的设计</a:t>
            </a:r>
            <a:endParaRPr lang="en-US" altLang="zh-CN" b="1" dirty="0"/>
          </a:p>
          <a:p>
            <a:endParaRPr lang="en-US" altLang="zh-CN" sz="100" dirty="0"/>
          </a:p>
          <a:p>
            <a:r>
              <a:rPr lang="zh-CN" altLang="en-US" i="1" dirty="0"/>
              <a:t>两种场景</a:t>
            </a:r>
            <a:endParaRPr lang="en-US" altLang="zh-CN" i="1" dirty="0"/>
          </a:p>
          <a:p>
            <a:pPr lvl="1"/>
            <a:r>
              <a:rPr lang="zh-CN" altLang="en-US" b="1" dirty="0"/>
              <a:t>不同的客户结构：结合客户洞察描绘出独特、具体的图景</a:t>
            </a:r>
            <a:endParaRPr lang="en-US" altLang="zh-CN" b="1" dirty="0"/>
          </a:p>
          <a:p>
            <a:pPr lvl="2"/>
            <a:r>
              <a:rPr lang="zh-CN" altLang="en-US" sz="2100" b="1" dirty="0"/>
              <a:t>由场景决定选择哪款产品而放弃其它产品</a:t>
            </a:r>
            <a:r>
              <a:rPr lang="zh-CN" altLang="en-US" sz="2100" dirty="0"/>
              <a:t>（</a:t>
            </a:r>
            <a:r>
              <a:rPr lang="zh-CN" altLang="en-US" sz="2100" dirty="0">
                <a:solidFill>
                  <a:srgbClr val="FF0000"/>
                </a:solidFill>
              </a:rPr>
              <a:t>价值主张的排他性</a:t>
            </a:r>
            <a:r>
              <a:rPr lang="zh-CN" altLang="en-US" sz="2100" dirty="0"/>
              <a:t>）</a:t>
            </a:r>
            <a:endParaRPr lang="en-US" altLang="zh-CN" sz="2100" dirty="0"/>
          </a:p>
          <a:p>
            <a:pPr lvl="3"/>
            <a:r>
              <a:rPr lang="zh-CN" altLang="en-US" sz="1900" i="1" dirty="0"/>
              <a:t>微信、</a:t>
            </a:r>
            <a:r>
              <a:rPr lang="en-US" altLang="zh-CN" sz="1900" i="1" dirty="0"/>
              <a:t>QQ</a:t>
            </a:r>
            <a:r>
              <a:rPr lang="zh-CN" altLang="en-US" sz="1900" i="1" dirty="0"/>
              <a:t>、</a:t>
            </a:r>
            <a:r>
              <a:rPr lang="en-US" altLang="zh-CN" sz="1900" i="1" dirty="0"/>
              <a:t>Soul</a:t>
            </a:r>
            <a:r>
              <a:rPr lang="zh-CN" altLang="en-US" sz="1900" i="1" dirty="0"/>
              <a:t>、贴吧、陌陌</a:t>
            </a:r>
            <a:r>
              <a:rPr lang="en-US" altLang="zh-CN" sz="1900" i="1" dirty="0"/>
              <a:t>&amp;</a:t>
            </a:r>
            <a:r>
              <a:rPr lang="zh-CN" altLang="en-US" sz="1900" i="1" dirty="0"/>
              <a:t>探探、比心基于场景的“生态位”？</a:t>
            </a:r>
            <a:endParaRPr lang="en-US" altLang="zh-CN" sz="1900" i="1" dirty="0"/>
          </a:p>
          <a:p>
            <a:pPr lvl="1"/>
            <a:r>
              <a:rPr lang="zh-CN" altLang="en-US" i="1" dirty="0"/>
              <a:t>未来可能的竞争环境：想象未来可能的具体细节，品味特定条件下商业模式如何演进</a:t>
            </a:r>
          </a:p>
        </p:txBody>
      </p:sp>
      <p:pic>
        <p:nvPicPr>
          <p:cNvPr id="5" name="图片 4">
            <a:extLst>
              <a:ext uri="{FF2B5EF4-FFF2-40B4-BE49-F238E27FC236}">
                <a16:creationId xmlns:a16="http://schemas.microsoft.com/office/drawing/2014/main" id="{C6A87A8C-234A-439C-B1FC-BA6DAFF16AE0}"/>
              </a:ext>
            </a:extLst>
          </p:cNvPr>
          <p:cNvPicPr>
            <a:picLocks noChangeAspect="1"/>
          </p:cNvPicPr>
          <p:nvPr/>
        </p:nvPicPr>
        <p:blipFill>
          <a:blip r:embed="rId2"/>
          <a:stretch>
            <a:fillRect/>
          </a:stretch>
        </p:blipFill>
        <p:spPr>
          <a:xfrm>
            <a:off x="2069841" y="3944837"/>
            <a:ext cx="4800599" cy="2849062"/>
          </a:xfrm>
          <a:prstGeom prst="rect">
            <a:avLst/>
          </a:prstGeom>
        </p:spPr>
      </p:pic>
    </p:spTree>
    <p:extLst>
      <p:ext uri="{BB962C8B-B14F-4D97-AF65-F5344CB8AC3E}">
        <p14:creationId xmlns:p14="http://schemas.microsoft.com/office/powerpoint/2010/main" val="315039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E5C2B-BF12-2942-4C30-1B6EFDCEF66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77ADB3D-F85A-E43D-E6DA-DD651C8677A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60F4987-1314-E991-BD34-3A37BBE2E761}"/>
              </a:ext>
            </a:extLst>
          </p:cNvPr>
          <p:cNvPicPr>
            <a:picLocks noChangeAspect="1"/>
          </p:cNvPicPr>
          <p:nvPr/>
        </p:nvPicPr>
        <p:blipFill>
          <a:blip r:embed="rId2"/>
          <a:stretch>
            <a:fillRect/>
          </a:stretch>
        </p:blipFill>
        <p:spPr>
          <a:xfrm>
            <a:off x="1986454" y="26274"/>
            <a:ext cx="5502166" cy="6835252"/>
          </a:xfrm>
          <a:prstGeom prst="rect">
            <a:avLst/>
          </a:prstGeom>
        </p:spPr>
      </p:pic>
    </p:spTree>
    <p:extLst>
      <p:ext uri="{BB962C8B-B14F-4D97-AF65-F5344CB8AC3E}">
        <p14:creationId xmlns:p14="http://schemas.microsoft.com/office/powerpoint/2010/main" val="177690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B504C-D964-42D8-8665-439D26635D3D}"/>
              </a:ext>
            </a:extLst>
          </p:cNvPr>
          <p:cNvSpPr>
            <a:spLocks noGrp="1"/>
          </p:cNvSpPr>
          <p:nvPr>
            <p:ph type="title"/>
          </p:nvPr>
        </p:nvSpPr>
        <p:spPr/>
        <p:txBody>
          <a:bodyPr/>
          <a:lstStyle/>
          <a:p>
            <a:r>
              <a:rPr lang="zh-CN" altLang="en-US" dirty="0"/>
              <a:t>为一个故事设计并补充场景</a:t>
            </a:r>
          </a:p>
        </p:txBody>
      </p:sp>
      <p:sp>
        <p:nvSpPr>
          <p:cNvPr id="3" name="内容占位符 2">
            <a:extLst>
              <a:ext uri="{FF2B5EF4-FFF2-40B4-BE49-F238E27FC236}">
                <a16:creationId xmlns:a16="http://schemas.microsoft.com/office/drawing/2014/main" id="{FD4D4F21-83A2-4225-B968-01F886E32084}"/>
              </a:ext>
            </a:extLst>
          </p:cNvPr>
          <p:cNvSpPr>
            <a:spLocks noGrp="1"/>
          </p:cNvSpPr>
          <p:nvPr>
            <p:ph idx="1"/>
          </p:nvPr>
        </p:nvSpPr>
        <p:spPr>
          <a:xfrm>
            <a:off x="628650" y="1690690"/>
            <a:ext cx="7886700" cy="5014910"/>
          </a:xfrm>
        </p:spPr>
        <p:txBody>
          <a:bodyPr>
            <a:normAutofit fontScale="92500" lnSpcReduction="10000"/>
          </a:bodyPr>
          <a:lstStyle/>
          <a:p>
            <a:r>
              <a:rPr lang="zh-CN" altLang="en-US" dirty="0"/>
              <a:t>一对结婚</a:t>
            </a:r>
            <a:r>
              <a:rPr lang="en-US" altLang="zh-CN" dirty="0"/>
              <a:t>25</a:t>
            </a:r>
            <a:r>
              <a:rPr lang="zh-CN" altLang="en-US" dirty="0"/>
              <a:t>年、有三个孩子的美国二线城市夫妻（科技粉），二人前往巴黎享受二人专属的长周末，他们将临时使用一个基于</a:t>
            </a:r>
            <a:r>
              <a:rPr lang="en-US" altLang="zh-CN" dirty="0"/>
              <a:t>GPS</a:t>
            </a:r>
            <a:r>
              <a:rPr lang="zh-CN" altLang="en-US" dirty="0"/>
              <a:t>定位的智能手机</a:t>
            </a:r>
            <a:r>
              <a:rPr lang="en-US" altLang="zh-CN" dirty="0"/>
              <a:t>APP</a:t>
            </a:r>
            <a:r>
              <a:rPr lang="zh-CN" altLang="en-US" dirty="0"/>
              <a:t>获得定制化的旅行建议</a:t>
            </a:r>
            <a:endParaRPr lang="en-US" altLang="zh-CN" dirty="0"/>
          </a:p>
          <a:p>
            <a:pPr lvl="1"/>
            <a:r>
              <a:rPr lang="zh-CN" altLang="en-US" dirty="0"/>
              <a:t>对场景背景的理解：机会难得、期待高、准备少</a:t>
            </a:r>
            <a:endParaRPr lang="en-US" altLang="zh-CN" b="1" dirty="0"/>
          </a:p>
          <a:p>
            <a:pPr lvl="1"/>
            <a:r>
              <a:rPr lang="zh-CN" altLang="en-US" b="1" dirty="0">
                <a:solidFill>
                  <a:srgbClr val="FF0000"/>
                </a:solidFill>
              </a:rPr>
              <a:t>渠道</a:t>
            </a:r>
            <a:r>
              <a:rPr lang="en-US" altLang="zh-CN" b="1" dirty="0">
                <a:solidFill>
                  <a:srgbClr val="FF0000"/>
                </a:solidFill>
              </a:rPr>
              <a:t> – </a:t>
            </a:r>
            <a:r>
              <a:rPr lang="zh-CN" altLang="en-US" b="1" dirty="0">
                <a:solidFill>
                  <a:srgbClr val="FF0000"/>
                </a:solidFill>
              </a:rPr>
              <a:t>了解与评估：</a:t>
            </a:r>
            <a:r>
              <a:rPr lang="zh-CN" altLang="en-US" dirty="0"/>
              <a:t>机上杂志</a:t>
            </a:r>
            <a:endParaRPr lang="en-US" altLang="zh-CN" dirty="0"/>
          </a:p>
          <a:p>
            <a:pPr lvl="1"/>
            <a:r>
              <a:rPr lang="zh-CN" altLang="en-US" b="1" dirty="0">
                <a:solidFill>
                  <a:srgbClr val="FF0000"/>
                </a:solidFill>
              </a:rPr>
              <a:t>渠道 </a:t>
            </a:r>
            <a:r>
              <a:rPr lang="en-US" altLang="zh-CN" b="1" dirty="0">
                <a:solidFill>
                  <a:srgbClr val="FF0000"/>
                </a:solidFill>
              </a:rPr>
              <a:t>– </a:t>
            </a:r>
            <a:r>
              <a:rPr lang="zh-CN" altLang="en-US" b="1" dirty="0">
                <a:solidFill>
                  <a:srgbClr val="FF0000"/>
                </a:solidFill>
              </a:rPr>
              <a:t>购买与传递：</a:t>
            </a:r>
            <a:r>
              <a:rPr lang="zh-CN" altLang="en-US" dirty="0"/>
              <a:t>戴高乐机场（落地）租赁</a:t>
            </a:r>
            <a:endParaRPr lang="en-US" altLang="zh-CN" dirty="0"/>
          </a:p>
          <a:p>
            <a:pPr lvl="1"/>
            <a:r>
              <a:rPr lang="zh-CN" altLang="en-US" b="1" dirty="0">
                <a:solidFill>
                  <a:srgbClr val="FF0000"/>
                </a:solidFill>
              </a:rPr>
              <a:t>具体使用体验 </a:t>
            </a:r>
            <a:r>
              <a:rPr lang="en-US" altLang="zh-CN" b="1" dirty="0">
                <a:solidFill>
                  <a:srgbClr val="FF0000"/>
                </a:solidFill>
              </a:rPr>
              <a:t>–</a:t>
            </a:r>
            <a:r>
              <a:rPr lang="zh-CN" altLang="en-US" b="1" dirty="0">
                <a:solidFill>
                  <a:srgbClr val="FF0000"/>
                </a:solidFill>
              </a:rPr>
              <a:t>用户“交互点”与“买单点”：</a:t>
            </a:r>
            <a:endParaRPr lang="en-US" altLang="zh-CN" b="1" dirty="0">
              <a:solidFill>
                <a:srgbClr val="FF0000"/>
              </a:solidFill>
            </a:endParaRPr>
          </a:p>
          <a:p>
            <a:pPr lvl="2"/>
            <a:r>
              <a:rPr lang="zh-CN" altLang="en-US" dirty="0"/>
              <a:t>传统地图服务</a:t>
            </a:r>
            <a:r>
              <a:rPr lang="en-US" altLang="zh-CN" dirty="0"/>
              <a:t>+</a:t>
            </a:r>
            <a:r>
              <a:rPr lang="zh-CN" altLang="en-US" dirty="0"/>
              <a:t>设备内嵌的语音向导，提供特定地址的相关故事与背景信息，实现街头漫步时的无缝讲解</a:t>
            </a:r>
            <a:endParaRPr lang="en-US" altLang="zh-CN" dirty="0"/>
          </a:p>
          <a:p>
            <a:pPr lvl="3"/>
            <a:r>
              <a:rPr lang="zh-CN" altLang="en-US" i="1" dirty="0"/>
              <a:t>使用体验 </a:t>
            </a:r>
            <a:r>
              <a:rPr lang="en-US" altLang="zh-CN" i="1" dirty="0"/>
              <a:t>- </a:t>
            </a:r>
            <a:r>
              <a:rPr lang="zh-CN" altLang="en-US" i="1" dirty="0"/>
              <a:t>（异常）售后：（未出现，可能出现的故障，人工确认，内容推荐等）</a:t>
            </a:r>
            <a:endParaRPr lang="en-US" altLang="zh-CN" i="1" dirty="0"/>
          </a:p>
          <a:p>
            <a:pPr lvl="1"/>
            <a:r>
              <a:rPr lang="zh-CN" altLang="en-US" b="1" dirty="0">
                <a:solidFill>
                  <a:srgbClr val="FF0000"/>
                </a:solidFill>
              </a:rPr>
              <a:t>渠道 </a:t>
            </a:r>
            <a:r>
              <a:rPr lang="en-US" altLang="zh-CN" b="1" dirty="0">
                <a:solidFill>
                  <a:srgbClr val="FF0000"/>
                </a:solidFill>
              </a:rPr>
              <a:t> –  </a:t>
            </a:r>
            <a:r>
              <a:rPr lang="zh-CN" altLang="en-US" b="1" dirty="0">
                <a:solidFill>
                  <a:srgbClr val="FF0000"/>
                </a:solidFill>
              </a:rPr>
              <a:t>评价与复购（售后）：</a:t>
            </a:r>
            <a:r>
              <a:rPr lang="zh-CN" altLang="en-US" dirty="0"/>
              <a:t>很满意，梦想退休后到巴黎定居，并适应法国文化</a:t>
            </a:r>
            <a:endParaRPr lang="en-US" altLang="zh-CN" dirty="0"/>
          </a:p>
          <a:p>
            <a:pPr lvl="2"/>
            <a:r>
              <a:rPr lang="zh-CN" altLang="en-US" dirty="0"/>
              <a:t>回归情绪触动 </a:t>
            </a:r>
            <a:r>
              <a:rPr lang="en-US" altLang="zh-CN" dirty="0"/>
              <a:t>- </a:t>
            </a:r>
            <a:r>
              <a:rPr lang="zh-CN" altLang="en-US" dirty="0"/>
              <a:t>深刻体验的来源与用户真正的付费点</a:t>
            </a:r>
            <a:endParaRPr lang="en-US" altLang="zh-CN" dirty="0"/>
          </a:p>
        </p:txBody>
      </p:sp>
    </p:spTree>
    <p:extLst>
      <p:ext uri="{BB962C8B-B14F-4D97-AF65-F5344CB8AC3E}">
        <p14:creationId xmlns:p14="http://schemas.microsoft.com/office/powerpoint/2010/main" val="34853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ipe(down)">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FB124-FC2E-4649-9A89-B5FA4A6689C3}"/>
              </a:ext>
            </a:extLst>
          </p:cNvPr>
          <p:cNvSpPr>
            <a:spLocks noGrp="1"/>
          </p:cNvSpPr>
          <p:nvPr>
            <p:ph type="title"/>
          </p:nvPr>
        </p:nvSpPr>
        <p:spPr>
          <a:xfrm>
            <a:off x="469624" y="693772"/>
            <a:ext cx="3173068" cy="994172"/>
          </a:xfrm>
        </p:spPr>
        <p:txBody>
          <a:bodyPr>
            <a:normAutofit fontScale="90000"/>
          </a:bodyPr>
          <a:lstStyle/>
          <a:p>
            <a:r>
              <a:rPr lang="zh-CN" altLang="en-US" dirty="0"/>
              <a:t>探索创意（以定位服务为例）</a:t>
            </a:r>
          </a:p>
        </p:txBody>
      </p:sp>
      <p:sp>
        <p:nvSpPr>
          <p:cNvPr id="3" name="内容占位符 2">
            <a:extLst>
              <a:ext uri="{FF2B5EF4-FFF2-40B4-BE49-F238E27FC236}">
                <a16:creationId xmlns:a16="http://schemas.microsoft.com/office/drawing/2014/main" id="{CC116F3A-3CBB-4D97-8725-CD4FE20D8E59}"/>
              </a:ext>
            </a:extLst>
          </p:cNvPr>
          <p:cNvSpPr>
            <a:spLocks noGrp="1"/>
          </p:cNvSpPr>
          <p:nvPr>
            <p:ph idx="1"/>
          </p:nvPr>
        </p:nvSpPr>
        <p:spPr>
          <a:xfrm>
            <a:off x="1" y="2286103"/>
            <a:ext cx="3642692" cy="4251546"/>
          </a:xfrm>
        </p:spPr>
        <p:txBody>
          <a:bodyPr>
            <a:normAutofit fontScale="77500" lnSpcReduction="20000"/>
          </a:bodyPr>
          <a:lstStyle/>
          <a:p>
            <a:r>
              <a:rPr lang="zh-CN" altLang="en-US" dirty="0"/>
              <a:t>送货上门：路线规划</a:t>
            </a:r>
            <a:endParaRPr lang="en-US" altLang="zh-CN" dirty="0"/>
          </a:p>
          <a:p>
            <a:pPr lvl="1"/>
            <a:r>
              <a:rPr lang="zh-CN" altLang="en-US" dirty="0"/>
              <a:t>按月付费？渠道？其它设备与软件？</a:t>
            </a:r>
            <a:endParaRPr lang="en-US" altLang="zh-CN" dirty="0"/>
          </a:p>
          <a:p>
            <a:r>
              <a:rPr lang="zh-CN" altLang="en-US" dirty="0"/>
              <a:t>酒庄经营者：土地管理</a:t>
            </a:r>
            <a:endParaRPr lang="en-US" altLang="zh-CN" dirty="0"/>
          </a:p>
          <a:p>
            <a:pPr lvl="1"/>
            <a:r>
              <a:rPr lang="zh-CN" altLang="en-US" dirty="0"/>
              <a:t>按月付费？渠道？其它设备与软件？</a:t>
            </a:r>
          </a:p>
          <a:p>
            <a:r>
              <a:rPr lang="zh-CN" altLang="en-US" dirty="0"/>
              <a:t>旅行者：定制化旅行建议</a:t>
            </a:r>
            <a:endParaRPr lang="en-US" altLang="zh-CN" dirty="0"/>
          </a:p>
          <a:p>
            <a:pPr lvl="1"/>
            <a:r>
              <a:rPr lang="zh-CN" altLang="en-US" dirty="0"/>
              <a:t>专属设备还是</a:t>
            </a:r>
            <a:r>
              <a:rPr lang="en-US" altLang="zh-CN" dirty="0"/>
              <a:t>APP</a:t>
            </a:r>
            <a:r>
              <a:rPr lang="zh-CN" altLang="en-US" dirty="0"/>
              <a:t>？航空公司能否作为渠道？吸引怎样的内容合作伙伴？客户可能买单的价值主张？</a:t>
            </a:r>
            <a:endParaRPr lang="en-US" altLang="zh-CN" dirty="0"/>
          </a:p>
          <a:p>
            <a:r>
              <a:rPr lang="zh-CN" altLang="en-US" b="1" dirty="0"/>
              <a:t>高德地图聚合打车</a:t>
            </a:r>
            <a:endParaRPr lang="en-US" altLang="zh-CN" b="1" dirty="0"/>
          </a:p>
          <a:p>
            <a:pPr lvl="1"/>
            <a:r>
              <a:rPr lang="zh-CN" altLang="en-US" b="1" dirty="0"/>
              <a:t>迫使滴滴冒险上市的根源</a:t>
            </a:r>
            <a:endParaRPr lang="en-US" altLang="zh-CN" b="1" dirty="0"/>
          </a:p>
          <a:p>
            <a:pPr lvl="1"/>
            <a:r>
              <a:rPr lang="zh-CN" altLang="en-US" b="1" dirty="0"/>
              <a:t>其它网约车提供商的（长尾）平台</a:t>
            </a:r>
            <a:endParaRPr lang="en-US" altLang="zh-CN" b="1" dirty="0"/>
          </a:p>
        </p:txBody>
      </p:sp>
      <p:pic>
        <p:nvPicPr>
          <p:cNvPr id="4" name="图片 3">
            <a:extLst>
              <a:ext uri="{FF2B5EF4-FFF2-40B4-BE49-F238E27FC236}">
                <a16:creationId xmlns:a16="http://schemas.microsoft.com/office/drawing/2014/main" id="{17C9A7F2-BF86-41CE-B405-D9606339D3CD}"/>
              </a:ext>
            </a:extLst>
          </p:cNvPr>
          <p:cNvPicPr>
            <a:picLocks noChangeAspect="1"/>
          </p:cNvPicPr>
          <p:nvPr/>
        </p:nvPicPr>
        <p:blipFill>
          <a:blip r:embed="rId2"/>
          <a:stretch>
            <a:fillRect/>
          </a:stretch>
        </p:blipFill>
        <p:spPr>
          <a:xfrm>
            <a:off x="3747941" y="693771"/>
            <a:ext cx="5323386" cy="5557941"/>
          </a:xfrm>
          <a:prstGeom prst="rect">
            <a:avLst/>
          </a:prstGeom>
        </p:spPr>
      </p:pic>
    </p:spTree>
    <p:extLst>
      <p:ext uri="{BB962C8B-B14F-4D97-AF65-F5344CB8AC3E}">
        <p14:creationId xmlns:p14="http://schemas.microsoft.com/office/powerpoint/2010/main" val="408686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AF1E8-F02E-4192-ADAD-D0FBDFE0440C}"/>
              </a:ext>
            </a:extLst>
          </p:cNvPr>
          <p:cNvSpPr>
            <a:spLocks noGrp="1"/>
          </p:cNvSpPr>
          <p:nvPr>
            <p:ph type="title"/>
          </p:nvPr>
        </p:nvSpPr>
        <p:spPr>
          <a:xfrm>
            <a:off x="628650" y="99391"/>
            <a:ext cx="7886700" cy="668544"/>
          </a:xfrm>
        </p:spPr>
        <p:txBody>
          <a:bodyPr>
            <a:normAutofit/>
          </a:bodyPr>
          <a:lstStyle/>
          <a:p>
            <a:r>
              <a:rPr lang="zh-CN" altLang="en-US" sz="3200" dirty="0"/>
              <a:t>讲故事与场景补充：将人放在想法的中心</a:t>
            </a:r>
          </a:p>
        </p:txBody>
      </p:sp>
      <p:sp>
        <p:nvSpPr>
          <p:cNvPr id="3" name="内容占位符 2">
            <a:extLst>
              <a:ext uri="{FF2B5EF4-FFF2-40B4-BE49-F238E27FC236}">
                <a16:creationId xmlns:a16="http://schemas.microsoft.com/office/drawing/2014/main" id="{DAF529D0-8A83-477E-B888-1FCB15ED4AF6}"/>
              </a:ext>
            </a:extLst>
          </p:cNvPr>
          <p:cNvSpPr>
            <a:spLocks noGrp="1"/>
          </p:cNvSpPr>
          <p:nvPr>
            <p:ph idx="1"/>
          </p:nvPr>
        </p:nvSpPr>
        <p:spPr>
          <a:xfrm>
            <a:off x="0" y="844826"/>
            <a:ext cx="9144000" cy="5913783"/>
          </a:xfrm>
        </p:spPr>
        <p:txBody>
          <a:bodyPr>
            <a:normAutofit fontScale="92500" lnSpcReduction="10000"/>
          </a:bodyPr>
          <a:lstStyle/>
          <a:p>
            <a:r>
              <a:rPr lang="zh-CN" altLang="en-US" dirty="0"/>
              <a:t>场景说明：讲故事</a:t>
            </a:r>
            <a:r>
              <a:rPr lang="en-US" altLang="zh-CN" dirty="0"/>
              <a:t>+</a:t>
            </a:r>
            <a:r>
              <a:rPr lang="zh-CN" altLang="en-US" dirty="0"/>
              <a:t>场景</a:t>
            </a:r>
            <a:endParaRPr lang="en-US" altLang="zh-CN" dirty="0"/>
          </a:p>
          <a:p>
            <a:pPr lvl="1"/>
            <a:r>
              <a:rPr lang="zh-CN" altLang="en-US" dirty="0"/>
              <a:t>虚构人物</a:t>
            </a:r>
            <a:r>
              <a:rPr lang="en-US" altLang="zh-CN" dirty="0"/>
              <a:t>+</a:t>
            </a:r>
            <a:r>
              <a:rPr lang="zh-CN" altLang="en-US" dirty="0"/>
              <a:t>统计学要素</a:t>
            </a:r>
            <a:r>
              <a:rPr lang="en-US" altLang="zh-CN" dirty="0"/>
              <a:t>+</a:t>
            </a:r>
            <a:r>
              <a:rPr lang="zh-CN" altLang="en-US" dirty="0"/>
              <a:t>日常生活</a:t>
            </a:r>
            <a:r>
              <a:rPr lang="en-US" altLang="zh-CN" dirty="0"/>
              <a:t>+</a:t>
            </a:r>
            <a:r>
              <a:rPr lang="zh-CN" altLang="en-US" dirty="0"/>
              <a:t>可信场景</a:t>
            </a:r>
            <a:endParaRPr lang="en-US" altLang="zh-CN" dirty="0"/>
          </a:p>
          <a:p>
            <a:pPr lvl="1"/>
            <a:r>
              <a:rPr lang="zh-CN" altLang="en-US" dirty="0"/>
              <a:t>促使人成为想法的中心，防止迷失在机械的、程序的或美学的细节中</a:t>
            </a:r>
            <a:endParaRPr lang="en-US" altLang="zh-CN" dirty="0"/>
          </a:p>
          <a:p>
            <a:pPr lvl="1"/>
            <a:r>
              <a:rPr lang="zh-CN" altLang="en-US" i="1" dirty="0"/>
              <a:t>美国动车</a:t>
            </a:r>
            <a:r>
              <a:rPr lang="en-US" altLang="zh-CN" i="1" dirty="0"/>
              <a:t>Acela</a:t>
            </a:r>
            <a:r>
              <a:rPr lang="zh-CN" altLang="en-US" i="1" dirty="0"/>
              <a:t>的乘客体验调研：</a:t>
            </a:r>
            <a:r>
              <a:rPr lang="en-US" altLang="zh-CN" i="1" dirty="0"/>
              <a:t>10</a:t>
            </a:r>
            <a:r>
              <a:rPr lang="zh-CN" altLang="en-US" i="1" dirty="0"/>
              <a:t>个乘车步骤中</a:t>
            </a:r>
            <a:r>
              <a:rPr lang="en-US" altLang="zh-CN" i="1" dirty="0"/>
              <a:t>8</a:t>
            </a:r>
            <a:r>
              <a:rPr lang="zh-CN" altLang="en-US" i="1" dirty="0"/>
              <a:t>个与火车落座无关</a:t>
            </a:r>
            <a:endParaRPr lang="en-US" altLang="zh-CN" i="1" dirty="0"/>
          </a:p>
          <a:p>
            <a:endParaRPr lang="en-US" altLang="zh-CN" sz="100" dirty="0"/>
          </a:p>
          <a:p>
            <a:r>
              <a:rPr lang="zh-CN" altLang="en-US" dirty="0"/>
              <a:t>角色扮演：发掘生活内在脚本</a:t>
            </a:r>
            <a:endParaRPr lang="en-US" altLang="zh-CN" dirty="0"/>
          </a:p>
          <a:p>
            <a:pPr lvl="1"/>
            <a:r>
              <a:rPr lang="zh-CN" altLang="en-US" i="1" dirty="0"/>
              <a:t>万豪长住酒店</a:t>
            </a:r>
            <a:r>
              <a:rPr lang="en-US" altLang="zh-CN" i="1" dirty="0"/>
              <a:t>TownePlace</a:t>
            </a:r>
            <a:r>
              <a:rPr lang="zh-CN" altLang="en-US" i="1" dirty="0"/>
              <a:t>利用旧仓库“舞台”营造“家”的感觉</a:t>
            </a:r>
            <a:endParaRPr lang="en-US" altLang="zh-CN" i="1" dirty="0"/>
          </a:p>
          <a:p>
            <a:pPr lvl="1"/>
            <a:r>
              <a:rPr lang="zh-CN" altLang="en-US" dirty="0"/>
              <a:t>可以依照情节利用即兴表演来探索某个想法</a:t>
            </a:r>
            <a:endParaRPr lang="en-US" altLang="zh-CN" dirty="0"/>
          </a:p>
          <a:p>
            <a:endParaRPr lang="en-US" altLang="zh-CN" sz="100" dirty="0"/>
          </a:p>
          <a:p>
            <a:r>
              <a:rPr lang="zh-CN" altLang="en-US" dirty="0"/>
              <a:t>构造场景为顾客打造体验，制作用户体验蓝图</a:t>
            </a:r>
            <a:endParaRPr lang="en-US" altLang="zh-CN" dirty="0"/>
          </a:p>
          <a:p>
            <a:pPr lvl="1"/>
            <a:r>
              <a:rPr lang="zh-CN" altLang="en-US" i="1" dirty="0"/>
              <a:t>美国全食超市：在商店中营造完整的“健康生活方式” </a:t>
            </a:r>
            <a:r>
              <a:rPr lang="en-US" altLang="zh-CN" i="1" dirty="0"/>
              <a:t>- </a:t>
            </a:r>
            <a:r>
              <a:rPr lang="zh-CN" altLang="en-US" i="1" dirty="0"/>
              <a:t>现场烹饪</a:t>
            </a:r>
            <a:endParaRPr lang="en-US" altLang="zh-CN" i="1" dirty="0"/>
          </a:p>
          <a:p>
            <a:pPr lvl="1"/>
            <a:r>
              <a:rPr lang="zh-CN" altLang="en-US" b="1" dirty="0">
                <a:solidFill>
                  <a:srgbClr val="00B0F0"/>
                </a:solidFill>
              </a:rPr>
              <a:t>体验蓝图：人与人互动的细节</a:t>
            </a:r>
            <a:r>
              <a:rPr lang="en-US" altLang="zh-CN" b="1" dirty="0">
                <a:solidFill>
                  <a:srgbClr val="00B0F0"/>
                </a:solidFill>
              </a:rPr>
              <a:t>+</a:t>
            </a:r>
            <a:r>
              <a:rPr lang="zh-CN" altLang="en-US" b="1" dirty="0">
                <a:solidFill>
                  <a:srgbClr val="00B0F0"/>
                </a:solidFill>
              </a:rPr>
              <a:t>情绪因素，并找出最有意义的时间点</a:t>
            </a:r>
            <a:endParaRPr lang="en-US" altLang="zh-CN" b="1" dirty="0">
              <a:solidFill>
                <a:srgbClr val="00B0F0"/>
              </a:solidFill>
            </a:endParaRPr>
          </a:p>
          <a:p>
            <a:pPr lvl="2"/>
            <a:r>
              <a:rPr lang="zh-CN" altLang="en-US" b="1" dirty="0">
                <a:solidFill>
                  <a:srgbClr val="00B0F0"/>
                </a:solidFill>
              </a:rPr>
              <a:t>优质的开始体验、巅峰体验、结束体验</a:t>
            </a:r>
            <a:endParaRPr lang="en-US" altLang="zh-CN" b="1" dirty="0">
              <a:solidFill>
                <a:srgbClr val="00B0F0"/>
              </a:solidFill>
            </a:endParaRPr>
          </a:p>
          <a:p>
            <a:pPr lvl="2"/>
            <a:r>
              <a:rPr lang="zh-CN" altLang="en-US" i="1" dirty="0"/>
              <a:t>万豪的“舒口气时刻”：找到蓝图中最有意义的时间点 </a:t>
            </a:r>
            <a:r>
              <a:rPr lang="en-US" altLang="zh-CN" i="1" dirty="0"/>
              <a:t>– </a:t>
            </a:r>
            <a:r>
              <a:rPr lang="zh-CN" altLang="en-US" i="1" dirty="0"/>
              <a:t>入住完成后上床</a:t>
            </a:r>
            <a:endParaRPr lang="en-US" altLang="zh-CN" i="1" dirty="0"/>
          </a:p>
          <a:p>
            <a:pPr lvl="1"/>
            <a:r>
              <a:rPr lang="zh-CN" altLang="en-US" dirty="0"/>
              <a:t>指导方针：</a:t>
            </a:r>
            <a:r>
              <a:rPr lang="en-US" altLang="zh-CN" dirty="0"/>
              <a:t>1. </a:t>
            </a:r>
            <a:r>
              <a:rPr lang="zh-CN" altLang="en-US" dirty="0"/>
              <a:t>能够促使消费者积极参与；</a:t>
            </a:r>
            <a:r>
              <a:rPr lang="en-US" altLang="zh-CN" dirty="0"/>
              <a:t>2. </a:t>
            </a:r>
            <a:r>
              <a:rPr lang="zh-CN" altLang="en-US" dirty="0"/>
              <a:t>可信、真实、吸引人的体验往往来自于企业自身的体验型文化；</a:t>
            </a:r>
            <a:r>
              <a:rPr lang="en-US" altLang="zh-CN" dirty="0"/>
              <a:t>3. </a:t>
            </a:r>
            <a:r>
              <a:rPr lang="zh-CN" altLang="en-US" dirty="0"/>
              <a:t>场景中与客户的接触点必须做到深思且精确（</a:t>
            </a:r>
            <a:r>
              <a:rPr lang="zh-CN" altLang="en-US" b="1" dirty="0"/>
              <a:t>重点设计讲故事中的关键场景</a:t>
            </a:r>
            <a:r>
              <a:rPr lang="zh-CN" altLang="en-US" dirty="0"/>
              <a:t>）</a:t>
            </a:r>
            <a:endParaRPr lang="en-US" altLang="zh-CN" dirty="0"/>
          </a:p>
        </p:txBody>
      </p:sp>
      <p:pic>
        <p:nvPicPr>
          <p:cNvPr id="5" name="图片 4">
            <a:extLst>
              <a:ext uri="{FF2B5EF4-FFF2-40B4-BE49-F238E27FC236}">
                <a16:creationId xmlns:a16="http://schemas.microsoft.com/office/drawing/2014/main" id="{6A6CEAE9-606F-4931-814F-18302093773B}"/>
              </a:ext>
            </a:extLst>
          </p:cNvPr>
          <p:cNvPicPr>
            <a:picLocks noChangeAspect="1"/>
          </p:cNvPicPr>
          <p:nvPr/>
        </p:nvPicPr>
        <p:blipFill>
          <a:blip r:embed="rId2"/>
          <a:stretch>
            <a:fillRect/>
          </a:stretch>
        </p:blipFill>
        <p:spPr>
          <a:xfrm>
            <a:off x="0" y="0"/>
            <a:ext cx="3867338" cy="2790738"/>
          </a:xfrm>
          <a:prstGeom prst="rect">
            <a:avLst/>
          </a:prstGeom>
        </p:spPr>
      </p:pic>
      <p:pic>
        <p:nvPicPr>
          <p:cNvPr id="4" name="图片 3">
            <a:extLst>
              <a:ext uri="{FF2B5EF4-FFF2-40B4-BE49-F238E27FC236}">
                <a16:creationId xmlns:a16="http://schemas.microsoft.com/office/drawing/2014/main" id="{FD2112D3-5EAB-4F9A-B674-F8E8A9E3F6F4}"/>
              </a:ext>
            </a:extLst>
          </p:cNvPr>
          <p:cNvPicPr>
            <a:picLocks noChangeAspect="1"/>
          </p:cNvPicPr>
          <p:nvPr/>
        </p:nvPicPr>
        <p:blipFill>
          <a:blip r:embed="rId3"/>
          <a:stretch>
            <a:fillRect/>
          </a:stretch>
        </p:blipFill>
        <p:spPr>
          <a:xfrm>
            <a:off x="3547660" y="0"/>
            <a:ext cx="5642320" cy="4544493"/>
          </a:xfrm>
          <a:prstGeom prst="rect">
            <a:avLst/>
          </a:prstGeom>
        </p:spPr>
      </p:pic>
    </p:spTree>
    <p:extLst>
      <p:ext uri="{BB962C8B-B14F-4D97-AF65-F5344CB8AC3E}">
        <p14:creationId xmlns:p14="http://schemas.microsoft.com/office/powerpoint/2010/main" val="251321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 calcmode="lin" valueType="num">
                                      <p:cBhvr additive="base">
                                        <p:cTn id="2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 calcmode="lin" valueType="num">
                                      <p:cBhvr additive="base">
                                        <p:cTn id="3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 calcmode="lin" valueType="num">
                                      <p:cBhvr additive="base">
                                        <p:cTn id="3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 calcmode="lin" valueType="num">
                                      <p:cBhvr additive="base">
                                        <p:cTn id="4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 calcmode="lin" valueType="num">
                                      <p:cBhvr additive="base">
                                        <p:cTn id="4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A8AE59-5B9E-4F92-B030-17A486424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11415" cy="3881887"/>
          </a:xfrm>
          <a:prstGeom prst="rect">
            <a:avLst/>
          </a:prstGeom>
        </p:spPr>
      </p:pic>
      <p:pic>
        <p:nvPicPr>
          <p:cNvPr id="7" name="图片 6">
            <a:extLst>
              <a:ext uri="{FF2B5EF4-FFF2-40B4-BE49-F238E27FC236}">
                <a16:creationId xmlns:a16="http://schemas.microsoft.com/office/drawing/2014/main" id="{029516E1-5507-471F-9C5A-0997D44F5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211" y="0"/>
            <a:ext cx="2911415" cy="3881887"/>
          </a:xfrm>
          <a:prstGeom prst="rect">
            <a:avLst/>
          </a:prstGeom>
        </p:spPr>
      </p:pic>
      <p:pic>
        <p:nvPicPr>
          <p:cNvPr id="9" name="图片 8">
            <a:extLst>
              <a:ext uri="{FF2B5EF4-FFF2-40B4-BE49-F238E27FC236}">
                <a16:creationId xmlns:a16="http://schemas.microsoft.com/office/drawing/2014/main" id="{0C5B017C-BD01-49A0-B367-E024E25D8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423" y="17253"/>
            <a:ext cx="2911415" cy="3881887"/>
          </a:xfrm>
          <a:prstGeom prst="rect">
            <a:avLst/>
          </a:prstGeom>
        </p:spPr>
      </p:pic>
      <p:pic>
        <p:nvPicPr>
          <p:cNvPr id="11" name="图片 10">
            <a:extLst>
              <a:ext uri="{FF2B5EF4-FFF2-40B4-BE49-F238E27FC236}">
                <a16:creationId xmlns:a16="http://schemas.microsoft.com/office/drawing/2014/main" id="{95AA2C7D-3131-4126-889C-410FD8ADF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6" y="3416221"/>
            <a:ext cx="3284927" cy="3441779"/>
          </a:xfrm>
          <a:prstGeom prst="rect">
            <a:avLst/>
          </a:prstGeom>
        </p:spPr>
      </p:pic>
      <p:pic>
        <p:nvPicPr>
          <p:cNvPr id="13" name="图片 12">
            <a:extLst>
              <a:ext uri="{FF2B5EF4-FFF2-40B4-BE49-F238E27FC236}">
                <a16:creationId xmlns:a16="http://schemas.microsoft.com/office/drawing/2014/main" id="{81746BC1-3804-4CDC-A2DC-DEBAAF785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96" y="970983"/>
            <a:ext cx="2819545" cy="5899453"/>
          </a:xfrm>
          <a:prstGeom prst="rect">
            <a:avLst/>
          </a:prstGeom>
        </p:spPr>
      </p:pic>
      <p:pic>
        <p:nvPicPr>
          <p:cNvPr id="15" name="图片 14">
            <a:extLst>
              <a:ext uri="{FF2B5EF4-FFF2-40B4-BE49-F238E27FC236}">
                <a16:creationId xmlns:a16="http://schemas.microsoft.com/office/drawing/2014/main" id="{D58B06A5-EA53-49D8-BA9D-9EF4D6B74A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3252" y="2867900"/>
            <a:ext cx="3098443" cy="2062480"/>
          </a:xfrm>
          <a:prstGeom prst="rect">
            <a:avLst/>
          </a:prstGeom>
        </p:spPr>
      </p:pic>
      <p:pic>
        <p:nvPicPr>
          <p:cNvPr id="17" name="图片 16">
            <a:extLst>
              <a:ext uri="{FF2B5EF4-FFF2-40B4-BE49-F238E27FC236}">
                <a16:creationId xmlns:a16="http://schemas.microsoft.com/office/drawing/2014/main" id="{41AE7966-2453-48B2-A822-B771F49305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928" y="5068159"/>
            <a:ext cx="5936533" cy="1505169"/>
          </a:xfrm>
          <a:prstGeom prst="rect">
            <a:avLst/>
          </a:prstGeom>
        </p:spPr>
      </p:pic>
    </p:spTree>
    <p:extLst>
      <p:ext uri="{BB962C8B-B14F-4D97-AF65-F5344CB8AC3E}">
        <p14:creationId xmlns:p14="http://schemas.microsoft.com/office/powerpoint/2010/main" val="27702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20D2F-EC94-4453-9B4F-993BF0ACE328}"/>
              </a:ext>
            </a:extLst>
          </p:cNvPr>
          <p:cNvSpPr>
            <a:spLocks noGrp="1"/>
          </p:cNvSpPr>
          <p:nvPr>
            <p:ph type="title"/>
          </p:nvPr>
        </p:nvSpPr>
        <p:spPr>
          <a:xfrm>
            <a:off x="468381" y="76891"/>
            <a:ext cx="8207237" cy="787813"/>
          </a:xfrm>
        </p:spPr>
        <p:txBody>
          <a:bodyPr>
            <a:normAutofit fontScale="90000"/>
          </a:bodyPr>
          <a:lstStyle/>
          <a:p>
            <a:r>
              <a:rPr lang="en-US" altLang="zh-CN" dirty="0"/>
              <a:t>Airbnb</a:t>
            </a:r>
            <a:r>
              <a:rPr lang="zh-CN" altLang="en-US" dirty="0"/>
              <a:t>的</a:t>
            </a:r>
            <a:r>
              <a:rPr lang="en-US" altLang="zh-CN" dirty="0"/>
              <a:t>IP</a:t>
            </a:r>
            <a:r>
              <a:rPr lang="zh-CN" altLang="en-US" dirty="0"/>
              <a:t>场景：像当地人一样生活</a:t>
            </a:r>
          </a:p>
        </p:txBody>
      </p:sp>
      <p:pic>
        <p:nvPicPr>
          <p:cNvPr id="4" name="图片 3">
            <a:extLst>
              <a:ext uri="{FF2B5EF4-FFF2-40B4-BE49-F238E27FC236}">
                <a16:creationId xmlns:a16="http://schemas.microsoft.com/office/drawing/2014/main" id="{67E83296-F409-416F-A1CB-AB83E326967F}"/>
              </a:ext>
            </a:extLst>
          </p:cNvPr>
          <p:cNvPicPr>
            <a:picLocks noChangeAspect="1"/>
          </p:cNvPicPr>
          <p:nvPr/>
        </p:nvPicPr>
        <p:blipFill>
          <a:blip r:embed="rId2"/>
          <a:stretch>
            <a:fillRect/>
          </a:stretch>
        </p:blipFill>
        <p:spPr>
          <a:xfrm>
            <a:off x="-36587" y="1033670"/>
            <a:ext cx="9217173" cy="5502351"/>
          </a:xfrm>
          <a:prstGeom prst="rect">
            <a:avLst/>
          </a:prstGeom>
        </p:spPr>
      </p:pic>
      <p:sp>
        <p:nvSpPr>
          <p:cNvPr id="3" name="矩形 2">
            <a:extLst>
              <a:ext uri="{FF2B5EF4-FFF2-40B4-BE49-F238E27FC236}">
                <a16:creationId xmlns:a16="http://schemas.microsoft.com/office/drawing/2014/main" id="{6972553A-5F51-4F26-BDBA-363DE9B15986}"/>
              </a:ext>
            </a:extLst>
          </p:cNvPr>
          <p:cNvSpPr/>
          <p:nvPr/>
        </p:nvSpPr>
        <p:spPr>
          <a:xfrm>
            <a:off x="5416827" y="864704"/>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20377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2CF90F-8F8D-4B08-8FA8-0EE4E7B777A7}"/>
              </a:ext>
            </a:extLst>
          </p:cNvPr>
          <p:cNvPicPr>
            <a:picLocks noChangeAspect="1"/>
          </p:cNvPicPr>
          <p:nvPr/>
        </p:nvPicPr>
        <p:blipFill>
          <a:blip r:embed="rId2"/>
          <a:stretch>
            <a:fillRect/>
          </a:stretch>
        </p:blipFill>
        <p:spPr>
          <a:xfrm>
            <a:off x="0" y="83690"/>
            <a:ext cx="9144000" cy="6538156"/>
          </a:xfrm>
          <a:prstGeom prst="rect">
            <a:avLst/>
          </a:prstGeom>
        </p:spPr>
      </p:pic>
      <p:sp>
        <p:nvSpPr>
          <p:cNvPr id="2" name="标题 1">
            <a:extLst>
              <a:ext uri="{FF2B5EF4-FFF2-40B4-BE49-F238E27FC236}">
                <a16:creationId xmlns:a16="http://schemas.microsoft.com/office/drawing/2014/main" id="{055D4C31-14A7-4A07-A7D2-ED39EABBAA13}"/>
              </a:ext>
            </a:extLst>
          </p:cNvPr>
          <p:cNvSpPr>
            <a:spLocks noGrp="1"/>
          </p:cNvSpPr>
          <p:nvPr>
            <p:ph type="title"/>
          </p:nvPr>
        </p:nvSpPr>
        <p:spPr>
          <a:xfrm>
            <a:off x="6221895" y="83690"/>
            <a:ext cx="2512115" cy="1325563"/>
          </a:xfrm>
        </p:spPr>
        <p:txBody>
          <a:bodyPr>
            <a:noAutofit/>
          </a:bodyPr>
          <a:lstStyle/>
          <a:p>
            <a:r>
              <a:rPr lang="en-US" altLang="zh-CN" sz="3200" dirty="0"/>
              <a:t>IP</a:t>
            </a:r>
            <a:r>
              <a:rPr lang="zh-CN" altLang="en-US" sz="3200" dirty="0"/>
              <a:t>场景的分发</a:t>
            </a:r>
            <a:r>
              <a:rPr lang="en-US" altLang="zh-CN" sz="3200" dirty="0"/>
              <a:t>-</a:t>
            </a:r>
            <a:r>
              <a:rPr lang="zh-CN" altLang="en-US" sz="3200" dirty="0"/>
              <a:t>住客评论</a:t>
            </a:r>
          </a:p>
        </p:txBody>
      </p:sp>
      <p:pic>
        <p:nvPicPr>
          <p:cNvPr id="6" name="图片 5">
            <a:extLst>
              <a:ext uri="{FF2B5EF4-FFF2-40B4-BE49-F238E27FC236}">
                <a16:creationId xmlns:a16="http://schemas.microsoft.com/office/drawing/2014/main" id="{687462F7-8688-40D1-8CBF-4BEA3550F5DD}"/>
              </a:ext>
            </a:extLst>
          </p:cNvPr>
          <p:cNvPicPr>
            <a:picLocks noChangeAspect="1"/>
          </p:cNvPicPr>
          <p:nvPr/>
        </p:nvPicPr>
        <p:blipFill>
          <a:blip r:embed="rId3"/>
          <a:stretch>
            <a:fillRect/>
          </a:stretch>
        </p:blipFill>
        <p:spPr>
          <a:xfrm>
            <a:off x="4572000" y="83690"/>
            <a:ext cx="4243386" cy="3166180"/>
          </a:xfrm>
          <a:prstGeom prst="rect">
            <a:avLst/>
          </a:prstGeom>
        </p:spPr>
      </p:pic>
      <p:pic>
        <p:nvPicPr>
          <p:cNvPr id="7" name="图片 6">
            <a:extLst>
              <a:ext uri="{FF2B5EF4-FFF2-40B4-BE49-F238E27FC236}">
                <a16:creationId xmlns:a16="http://schemas.microsoft.com/office/drawing/2014/main" id="{3753F273-2270-4901-9924-EF3C5F594983}"/>
              </a:ext>
            </a:extLst>
          </p:cNvPr>
          <p:cNvPicPr>
            <a:picLocks noChangeAspect="1"/>
          </p:cNvPicPr>
          <p:nvPr/>
        </p:nvPicPr>
        <p:blipFill>
          <a:blip r:embed="rId4"/>
          <a:stretch>
            <a:fillRect/>
          </a:stretch>
        </p:blipFill>
        <p:spPr>
          <a:xfrm>
            <a:off x="4100202" y="3341388"/>
            <a:ext cx="4568044" cy="3432921"/>
          </a:xfrm>
          <a:prstGeom prst="rect">
            <a:avLst/>
          </a:prstGeom>
        </p:spPr>
      </p:pic>
      <p:pic>
        <p:nvPicPr>
          <p:cNvPr id="8" name="图片 7">
            <a:extLst>
              <a:ext uri="{FF2B5EF4-FFF2-40B4-BE49-F238E27FC236}">
                <a16:creationId xmlns:a16="http://schemas.microsoft.com/office/drawing/2014/main" id="{7E8C48D5-6FBD-4DBF-8B16-A831078F2207}"/>
              </a:ext>
            </a:extLst>
          </p:cNvPr>
          <p:cNvPicPr>
            <a:picLocks noChangeAspect="1"/>
          </p:cNvPicPr>
          <p:nvPr/>
        </p:nvPicPr>
        <p:blipFill>
          <a:blip r:embed="rId5"/>
          <a:stretch>
            <a:fillRect/>
          </a:stretch>
        </p:blipFill>
        <p:spPr>
          <a:xfrm>
            <a:off x="222198" y="1262270"/>
            <a:ext cx="3796628" cy="2821347"/>
          </a:xfrm>
          <a:prstGeom prst="rect">
            <a:avLst/>
          </a:prstGeom>
        </p:spPr>
      </p:pic>
      <p:sp>
        <p:nvSpPr>
          <p:cNvPr id="9" name="矩形 8">
            <a:extLst>
              <a:ext uri="{FF2B5EF4-FFF2-40B4-BE49-F238E27FC236}">
                <a16:creationId xmlns:a16="http://schemas.microsoft.com/office/drawing/2014/main" id="{4D3899B9-462F-474F-BE64-7443FEFC6449}"/>
              </a:ext>
            </a:extLst>
          </p:cNvPr>
          <p:cNvSpPr/>
          <p:nvPr/>
        </p:nvSpPr>
        <p:spPr>
          <a:xfrm>
            <a:off x="1232453" y="5913782"/>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4363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863BD-18A3-4F94-8C19-D31753652A3F}"/>
              </a:ext>
            </a:extLst>
          </p:cNvPr>
          <p:cNvSpPr>
            <a:spLocks noGrp="1"/>
          </p:cNvSpPr>
          <p:nvPr>
            <p:ph type="title"/>
          </p:nvPr>
        </p:nvSpPr>
        <p:spPr>
          <a:xfrm>
            <a:off x="258417" y="385142"/>
            <a:ext cx="8736495" cy="846170"/>
          </a:xfrm>
        </p:spPr>
        <p:txBody>
          <a:bodyPr/>
          <a:lstStyle/>
          <a:p>
            <a:r>
              <a:rPr lang="zh-CN" altLang="en-US" dirty="0"/>
              <a:t>商业模式设计：工具、方法、</a:t>
            </a:r>
            <a:r>
              <a:rPr lang="zh-CN" altLang="en-US" i="1" dirty="0"/>
              <a:t>思维</a:t>
            </a:r>
          </a:p>
        </p:txBody>
      </p:sp>
      <p:sp>
        <p:nvSpPr>
          <p:cNvPr id="3" name="内容占位符 2">
            <a:extLst>
              <a:ext uri="{FF2B5EF4-FFF2-40B4-BE49-F238E27FC236}">
                <a16:creationId xmlns:a16="http://schemas.microsoft.com/office/drawing/2014/main" id="{17E457F7-124A-4C60-B467-A4E32B0BBCA0}"/>
              </a:ext>
            </a:extLst>
          </p:cNvPr>
          <p:cNvSpPr>
            <a:spLocks noGrp="1"/>
          </p:cNvSpPr>
          <p:nvPr>
            <p:ph idx="1"/>
          </p:nvPr>
        </p:nvSpPr>
        <p:spPr>
          <a:xfrm>
            <a:off x="628650" y="1231312"/>
            <a:ext cx="7886700" cy="4523445"/>
          </a:xfrm>
        </p:spPr>
        <p:txBody>
          <a:bodyPr>
            <a:normAutofit fontScale="77500" lnSpcReduction="20000"/>
          </a:bodyPr>
          <a:lstStyle/>
          <a:p>
            <a:r>
              <a:rPr lang="zh-CN" altLang="en-US" dirty="0"/>
              <a:t>作为一名设计师</a:t>
            </a:r>
            <a:endParaRPr lang="en-US" altLang="zh-CN" dirty="0"/>
          </a:p>
          <a:p>
            <a:pPr lvl="1"/>
            <a:r>
              <a:rPr lang="zh-CN" altLang="en-US" b="1" dirty="0">
                <a:solidFill>
                  <a:srgbClr val="FF0000"/>
                </a:solidFill>
              </a:rPr>
              <a:t>必须</a:t>
            </a:r>
            <a:r>
              <a:rPr lang="zh-CN" altLang="en-US" dirty="0"/>
              <a:t>执着地探究所有可能性，直到创造出崭新的设计，开拓从未被人开发的领域，最终实现想要的功能（</a:t>
            </a:r>
            <a:r>
              <a:rPr lang="zh-CN" altLang="en-US" b="1" dirty="0"/>
              <a:t>所有创新类工作的本质</a:t>
            </a:r>
            <a:r>
              <a:rPr lang="zh-CN" altLang="en-US" dirty="0"/>
              <a:t>）</a:t>
            </a:r>
            <a:endParaRPr lang="en-US" altLang="zh-CN" dirty="0"/>
          </a:p>
          <a:p>
            <a:pPr lvl="1"/>
            <a:r>
              <a:rPr lang="zh-CN" altLang="en-US" dirty="0"/>
              <a:t>设计师的工作：</a:t>
            </a:r>
            <a:r>
              <a:rPr lang="zh-CN" altLang="en-US" b="1" dirty="0"/>
              <a:t>挑战思维边界、创造新选择、最终为用户创造价值</a:t>
            </a:r>
            <a:endParaRPr lang="en-US" altLang="zh-CN" b="1" dirty="0"/>
          </a:p>
          <a:p>
            <a:endParaRPr lang="en-US" altLang="zh-CN" sz="1050" b="1" dirty="0"/>
          </a:p>
          <a:p>
            <a:r>
              <a:rPr lang="zh-CN" altLang="en-US" dirty="0"/>
              <a:t>设计师需要：专业的辅助工具与方法，以及工作态度（</a:t>
            </a:r>
            <a:r>
              <a:rPr lang="en-US" altLang="zh-CN" dirty="0"/>
              <a:t>thinking</a:t>
            </a:r>
            <a:r>
              <a:rPr lang="zh-CN" altLang="en-US" dirty="0"/>
              <a:t>，思维）</a:t>
            </a:r>
            <a:endParaRPr lang="en-US" altLang="zh-CN" dirty="0"/>
          </a:p>
          <a:p>
            <a:pPr lvl="1"/>
            <a:r>
              <a:rPr lang="zh-CN" altLang="en-US" dirty="0"/>
              <a:t>商务人士每日工作：设计组织架构、战略、商业模式、流程和项目</a:t>
            </a:r>
            <a:endParaRPr lang="en-US" altLang="zh-CN" dirty="0"/>
          </a:p>
          <a:p>
            <a:pPr lvl="1"/>
            <a:r>
              <a:rPr lang="zh-CN" altLang="en-US" dirty="0"/>
              <a:t>必须考虑复杂因素：竞争对手、技术、法律环境，将设计工具与商业技巧（领域知识）相结合</a:t>
            </a:r>
            <a:endParaRPr lang="en-US" altLang="zh-CN" dirty="0"/>
          </a:p>
          <a:p>
            <a:pPr lvl="1"/>
            <a:r>
              <a:rPr lang="zh-CN" altLang="en-US" dirty="0"/>
              <a:t>需要想象“不存在的东西”，</a:t>
            </a:r>
            <a:r>
              <a:rPr lang="zh-CN" altLang="en-US" i="1" dirty="0"/>
              <a:t>却往往要在非常严苛的条件之下进行</a:t>
            </a:r>
            <a:endParaRPr lang="en-US" altLang="zh-CN" i="1" dirty="0"/>
          </a:p>
          <a:p>
            <a:endParaRPr lang="en-US" altLang="zh-CN" sz="1050" dirty="0"/>
          </a:p>
          <a:p>
            <a:r>
              <a:rPr lang="zh-CN" altLang="en-US" dirty="0"/>
              <a:t>本书介绍的六种商业模式设计方法</a:t>
            </a:r>
            <a:endParaRPr lang="en-US" altLang="zh-CN" dirty="0"/>
          </a:p>
          <a:p>
            <a:pPr lvl="1"/>
            <a:r>
              <a:rPr lang="zh-CN" altLang="en-US" dirty="0"/>
              <a:t>客户洞察（</a:t>
            </a:r>
            <a:r>
              <a:rPr lang="en-US" altLang="zh-CN" dirty="0"/>
              <a:t>customer insights</a:t>
            </a:r>
            <a:r>
              <a:rPr lang="zh-CN" altLang="en-US" dirty="0"/>
              <a:t>）、构思（</a:t>
            </a:r>
            <a:r>
              <a:rPr lang="en-US" altLang="zh-CN" dirty="0"/>
              <a:t>ideation</a:t>
            </a:r>
            <a:r>
              <a:rPr lang="zh-CN" altLang="en-US" dirty="0"/>
              <a:t>）、视觉化思考（</a:t>
            </a:r>
            <a:r>
              <a:rPr lang="en-US" altLang="zh-CN" dirty="0"/>
              <a:t>visual thinking</a:t>
            </a:r>
            <a:r>
              <a:rPr lang="zh-CN" altLang="en-US" dirty="0"/>
              <a:t>）、模型构建（</a:t>
            </a:r>
            <a:r>
              <a:rPr lang="en-US" altLang="zh-CN" dirty="0"/>
              <a:t>prototyping</a:t>
            </a:r>
            <a:r>
              <a:rPr lang="zh-CN" altLang="en-US" dirty="0"/>
              <a:t>）、讲故事（</a:t>
            </a:r>
            <a:r>
              <a:rPr lang="en-US" altLang="zh-CN" dirty="0"/>
              <a:t>storytelling</a:t>
            </a:r>
            <a:r>
              <a:rPr lang="zh-CN" altLang="en-US" dirty="0"/>
              <a:t>）和场景（</a:t>
            </a:r>
            <a:r>
              <a:rPr lang="en-US" altLang="zh-CN" dirty="0"/>
              <a:t>scenarios</a:t>
            </a:r>
            <a:r>
              <a:rPr lang="zh-CN" altLang="en-US" dirty="0"/>
              <a:t>）</a:t>
            </a:r>
            <a:endParaRPr lang="en-US" altLang="zh-CN" dirty="0"/>
          </a:p>
          <a:p>
            <a:pPr lvl="1"/>
            <a:r>
              <a:rPr lang="zh-CN" altLang="en-US" b="1" i="1" dirty="0"/>
              <a:t>设计的三个相互重叠的空间：灵感、构思、实施</a:t>
            </a:r>
          </a:p>
        </p:txBody>
      </p:sp>
      <p:sp>
        <p:nvSpPr>
          <p:cNvPr id="4" name="矩形 3">
            <a:extLst>
              <a:ext uri="{FF2B5EF4-FFF2-40B4-BE49-F238E27FC236}">
                <a16:creationId xmlns:a16="http://schemas.microsoft.com/office/drawing/2014/main" id="{17B871E0-9AD2-46BF-A63F-6262362ED86D}"/>
              </a:ext>
            </a:extLst>
          </p:cNvPr>
          <p:cNvSpPr/>
          <p:nvPr/>
        </p:nvSpPr>
        <p:spPr>
          <a:xfrm>
            <a:off x="1391208" y="6198288"/>
            <a:ext cx="2089979" cy="2745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灵感</a:t>
            </a:r>
          </a:p>
        </p:txBody>
      </p:sp>
      <p:sp>
        <p:nvSpPr>
          <p:cNvPr id="5" name="矩形 4">
            <a:extLst>
              <a:ext uri="{FF2B5EF4-FFF2-40B4-BE49-F238E27FC236}">
                <a16:creationId xmlns:a16="http://schemas.microsoft.com/office/drawing/2014/main" id="{D0F8544D-0958-4D3E-8A2F-384FD2A532E1}"/>
              </a:ext>
            </a:extLst>
          </p:cNvPr>
          <p:cNvSpPr/>
          <p:nvPr/>
        </p:nvSpPr>
        <p:spPr>
          <a:xfrm>
            <a:off x="3481187" y="6187108"/>
            <a:ext cx="1661714" cy="2857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构思</a:t>
            </a:r>
          </a:p>
        </p:txBody>
      </p:sp>
      <p:sp>
        <p:nvSpPr>
          <p:cNvPr id="6" name="矩形 5">
            <a:extLst>
              <a:ext uri="{FF2B5EF4-FFF2-40B4-BE49-F238E27FC236}">
                <a16:creationId xmlns:a16="http://schemas.microsoft.com/office/drawing/2014/main" id="{BAD596B3-A2AC-4A10-BB03-F99D8D61D4C5}"/>
              </a:ext>
            </a:extLst>
          </p:cNvPr>
          <p:cNvSpPr/>
          <p:nvPr/>
        </p:nvSpPr>
        <p:spPr>
          <a:xfrm>
            <a:off x="5142901" y="6187108"/>
            <a:ext cx="2999131" cy="274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实施</a:t>
            </a:r>
          </a:p>
        </p:txBody>
      </p:sp>
      <p:sp>
        <p:nvSpPr>
          <p:cNvPr id="7" name="矩形 6">
            <a:extLst>
              <a:ext uri="{FF2B5EF4-FFF2-40B4-BE49-F238E27FC236}">
                <a16:creationId xmlns:a16="http://schemas.microsoft.com/office/drawing/2014/main" id="{593CC234-F9D5-4124-962F-060D0394C94E}"/>
              </a:ext>
            </a:extLst>
          </p:cNvPr>
          <p:cNvSpPr/>
          <p:nvPr/>
        </p:nvSpPr>
        <p:spPr>
          <a:xfrm>
            <a:off x="1729408" y="5855392"/>
            <a:ext cx="6102626" cy="3317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客户洞察、构思、视觉化思考、模型构建、讲故事、场景</a:t>
            </a:r>
          </a:p>
        </p:txBody>
      </p:sp>
    </p:spTree>
    <p:extLst>
      <p:ext uri="{BB962C8B-B14F-4D97-AF65-F5344CB8AC3E}">
        <p14:creationId xmlns:p14="http://schemas.microsoft.com/office/powerpoint/2010/main" val="1559504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7A4B3-369A-4FDA-A855-ACF90130319E}"/>
              </a:ext>
            </a:extLst>
          </p:cNvPr>
          <p:cNvSpPr>
            <a:spLocks noGrp="1"/>
          </p:cNvSpPr>
          <p:nvPr>
            <p:ph type="title"/>
          </p:nvPr>
        </p:nvSpPr>
        <p:spPr>
          <a:xfrm>
            <a:off x="308113" y="257268"/>
            <a:ext cx="8207237" cy="718239"/>
          </a:xfrm>
        </p:spPr>
        <p:txBody>
          <a:bodyPr>
            <a:normAutofit fontScale="90000"/>
          </a:bodyPr>
          <a:lstStyle/>
          <a:p>
            <a:r>
              <a:rPr lang="en-US" altLang="zh-CN" dirty="0"/>
              <a:t>Airbnb IP</a:t>
            </a:r>
            <a:r>
              <a:rPr lang="zh-CN" altLang="en-US" dirty="0"/>
              <a:t>场景的运营：协助房东拍照</a:t>
            </a:r>
          </a:p>
        </p:txBody>
      </p:sp>
      <p:pic>
        <p:nvPicPr>
          <p:cNvPr id="4" name="图片 3">
            <a:extLst>
              <a:ext uri="{FF2B5EF4-FFF2-40B4-BE49-F238E27FC236}">
                <a16:creationId xmlns:a16="http://schemas.microsoft.com/office/drawing/2014/main" id="{7E8582AC-65D0-42DF-8922-EA69D7261596}"/>
              </a:ext>
            </a:extLst>
          </p:cNvPr>
          <p:cNvPicPr>
            <a:picLocks noChangeAspect="1"/>
          </p:cNvPicPr>
          <p:nvPr/>
        </p:nvPicPr>
        <p:blipFill>
          <a:blip r:embed="rId2"/>
          <a:stretch>
            <a:fillRect/>
          </a:stretch>
        </p:blipFill>
        <p:spPr>
          <a:xfrm>
            <a:off x="0" y="975507"/>
            <a:ext cx="9144000" cy="5882493"/>
          </a:xfrm>
          <a:prstGeom prst="rect">
            <a:avLst/>
          </a:prstGeom>
        </p:spPr>
      </p:pic>
      <p:sp>
        <p:nvSpPr>
          <p:cNvPr id="5" name="矩形 4">
            <a:extLst>
              <a:ext uri="{FF2B5EF4-FFF2-40B4-BE49-F238E27FC236}">
                <a16:creationId xmlns:a16="http://schemas.microsoft.com/office/drawing/2014/main" id="{7C6821F0-F015-4747-9111-662C8041EE64}"/>
              </a:ext>
            </a:extLst>
          </p:cNvPr>
          <p:cNvSpPr/>
          <p:nvPr/>
        </p:nvSpPr>
        <p:spPr>
          <a:xfrm>
            <a:off x="2544419" y="2335695"/>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40497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F18B7-0391-433E-A0BB-1C8504695926}"/>
              </a:ext>
            </a:extLst>
          </p:cNvPr>
          <p:cNvSpPr>
            <a:spLocks noGrp="1"/>
          </p:cNvSpPr>
          <p:nvPr>
            <p:ph type="title"/>
          </p:nvPr>
        </p:nvSpPr>
        <p:spPr>
          <a:xfrm>
            <a:off x="628650" y="365127"/>
            <a:ext cx="7886700" cy="854074"/>
          </a:xfrm>
        </p:spPr>
        <p:txBody>
          <a:bodyPr/>
          <a:lstStyle/>
          <a:p>
            <a:r>
              <a:rPr lang="zh-CN" altLang="en-US" dirty="0"/>
              <a:t>场景的</a:t>
            </a:r>
            <a:r>
              <a:rPr lang="en-US" altLang="zh-CN" dirty="0"/>
              <a:t>IP</a:t>
            </a:r>
            <a:r>
              <a:rPr lang="zh-CN" altLang="en-US" dirty="0"/>
              <a:t>：基于弹幕的</a:t>
            </a:r>
            <a:r>
              <a:rPr lang="en-US" altLang="zh-CN" dirty="0"/>
              <a:t>B</a:t>
            </a:r>
            <a:r>
              <a:rPr lang="zh-CN" altLang="en-US" dirty="0"/>
              <a:t>站共情</a:t>
            </a:r>
          </a:p>
        </p:txBody>
      </p:sp>
      <p:sp>
        <p:nvSpPr>
          <p:cNvPr id="3" name="内容占位符 2">
            <a:extLst>
              <a:ext uri="{FF2B5EF4-FFF2-40B4-BE49-F238E27FC236}">
                <a16:creationId xmlns:a16="http://schemas.microsoft.com/office/drawing/2014/main" id="{30825685-011E-4221-ABA7-74F4DE0951DE}"/>
              </a:ext>
            </a:extLst>
          </p:cNvPr>
          <p:cNvSpPr>
            <a:spLocks noGrp="1"/>
          </p:cNvSpPr>
          <p:nvPr>
            <p:ph idx="1"/>
          </p:nvPr>
        </p:nvSpPr>
        <p:spPr>
          <a:xfrm>
            <a:off x="283210" y="3821274"/>
            <a:ext cx="4288790" cy="2782873"/>
          </a:xfrm>
        </p:spPr>
        <p:txBody>
          <a:bodyPr>
            <a:noAutofit/>
          </a:bodyPr>
          <a:lstStyle/>
          <a:p>
            <a:r>
              <a:rPr lang="en-US" altLang="zh-CN" sz="3200" dirty="0"/>
              <a:t>B</a:t>
            </a:r>
            <a:r>
              <a:rPr lang="zh-CN" altLang="en-US" sz="3200" dirty="0"/>
              <a:t>站的独特场景？</a:t>
            </a:r>
            <a:endParaRPr lang="en-US" altLang="zh-CN" sz="3200" dirty="0"/>
          </a:p>
          <a:p>
            <a:pPr lvl="1"/>
            <a:r>
              <a:rPr lang="zh-CN" altLang="en-US" sz="2800" dirty="0">
                <a:solidFill>
                  <a:srgbClr val="00B0F0"/>
                </a:solidFill>
              </a:rPr>
              <a:t>以弹幕为载体的、基于内容的跨时空互动与共情</a:t>
            </a:r>
            <a:endParaRPr lang="en-US" altLang="zh-CN" sz="2800" dirty="0">
              <a:solidFill>
                <a:srgbClr val="00B0F0"/>
              </a:solidFill>
            </a:endParaRPr>
          </a:p>
          <a:p>
            <a:pPr lvl="1"/>
            <a:r>
              <a:rPr lang="zh-CN" altLang="en-US" sz="2800" dirty="0"/>
              <a:t>设计与运营要点：</a:t>
            </a:r>
            <a:r>
              <a:rPr lang="zh-CN" altLang="en-US" sz="2800" b="1" dirty="0"/>
              <a:t>弹幕的质量</a:t>
            </a:r>
            <a:r>
              <a:rPr lang="zh-CN" altLang="en-US" sz="2800" dirty="0"/>
              <a:t>（礼仪、屏蔽设置、封禁）</a:t>
            </a:r>
            <a:endParaRPr lang="en-US" altLang="zh-CN" sz="2800" dirty="0"/>
          </a:p>
        </p:txBody>
      </p:sp>
      <p:pic>
        <p:nvPicPr>
          <p:cNvPr id="5" name="图片 4">
            <a:extLst>
              <a:ext uri="{FF2B5EF4-FFF2-40B4-BE49-F238E27FC236}">
                <a16:creationId xmlns:a16="http://schemas.microsoft.com/office/drawing/2014/main" id="{187EE96A-9835-4510-A692-84BAAD23AADF}"/>
              </a:ext>
            </a:extLst>
          </p:cNvPr>
          <p:cNvPicPr>
            <a:picLocks noChangeAspect="1"/>
          </p:cNvPicPr>
          <p:nvPr/>
        </p:nvPicPr>
        <p:blipFill>
          <a:blip r:embed="rId3"/>
          <a:stretch>
            <a:fillRect/>
          </a:stretch>
        </p:blipFill>
        <p:spPr>
          <a:xfrm>
            <a:off x="0" y="1219201"/>
            <a:ext cx="9144000" cy="2429501"/>
          </a:xfrm>
          <a:prstGeom prst="rect">
            <a:avLst/>
          </a:prstGeom>
        </p:spPr>
      </p:pic>
      <p:pic>
        <p:nvPicPr>
          <p:cNvPr id="7" name="图片 6">
            <a:extLst>
              <a:ext uri="{FF2B5EF4-FFF2-40B4-BE49-F238E27FC236}">
                <a16:creationId xmlns:a16="http://schemas.microsoft.com/office/drawing/2014/main" id="{CE9A34A1-0216-4BEA-91EE-4CD51481CDB8}"/>
              </a:ext>
            </a:extLst>
          </p:cNvPr>
          <p:cNvPicPr>
            <a:picLocks noChangeAspect="1"/>
          </p:cNvPicPr>
          <p:nvPr/>
        </p:nvPicPr>
        <p:blipFill>
          <a:blip r:embed="rId4"/>
          <a:stretch>
            <a:fillRect/>
          </a:stretch>
        </p:blipFill>
        <p:spPr>
          <a:xfrm>
            <a:off x="5027932" y="3567422"/>
            <a:ext cx="3168588" cy="3209298"/>
          </a:xfrm>
          <a:prstGeom prst="rect">
            <a:avLst/>
          </a:prstGeom>
        </p:spPr>
      </p:pic>
    </p:spTree>
    <p:extLst>
      <p:ext uri="{BB962C8B-B14F-4D97-AF65-F5344CB8AC3E}">
        <p14:creationId xmlns:p14="http://schemas.microsoft.com/office/powerpoint/2010/main" val="375010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8E78C-31CA-4BBB-B59C-1731C4D6882E}"/>
              </a:ext>
            </a:extLst>
          </p:cNvPr>
          <p:cNvSpPr>
            <a:spLocks noGrp="1"/>
          </p:cNvSpPr>
          <p:nvPr>
            <p:ph type="title"/>
          </p:nvPr>
        </p:nvSpPr>
        <p:spPr>
          <a:xfrm>
            <a:off x="628650" y="365127"/>
            <a:ext cx="7886700" cy="772794"/>
          </a:xfrm>
        </p:spPr>
        <p:txBody>
          <a:bodyPr/>
          <a:lstStyle/>
          <a:p>
            <a:r>
              <a:rPr lang="zh-CN" altLang="en-US" dirty="0"/>
              <a:t>场景的</a:t>
            </a:r>
            <a:r>
              <a:rPr lang="en-US" altLang="zh-CN" dirty="0"/>
              <a:t>IP</a:t>
            </a:r>
            <a:r>
              <a:rPr lang="zh-CN" altLang="en-US" dirty="0"/>
              <a:t>：打造深度互动的</a:t>
            </a:r>
            <a:r>
              <a:rPr lang="en-US" altLang="zh-CN" dirty="0"/>
              <a:t>LPL</a:t>
            </a:r>
            <a:endParaRPr lang="zh-CN" altLang="en-US" dirty="0"/>
          </a:p>
        </p:txBody>
      </p:sp>
      <p:sp>
        <p:nvSpPr>
          <p:cNvPr id="3" name="内容占位符 2">
            <a:extLst>
              <a:ext uri="{FF2B5EF4-FFF2-40B4-BE49-F238E27FC236}">
                <a16:creationId xmlns:a16="http://schemas.microsoft.com/office/drawing/2014/main" id="{473519F6-00C8-44C7-A35E-67CF1B8C5B27}"/>
              </a:ext>
            </a:extLst>
          </p:cNvPr>
          <p:cNvSpPr>
            <a:spLocks noGrp="1"/>
          </p:cNvSpPr>
          <p:nvPr>
            <p:ph idx="1"/>
          </p:nvPr>
        </p:nvSpPr>
        <p:spPr>
          <a:xfrm>
            <a:off x="628650" y="1320801"/>
            <a:ext cx="7886700" cy="1729990"/>
          </a:xfrm>
        </p:spPr>
        <p:txBody>
          <a:bodyPr>
            <a:normAutofit fontScale="92500" lnSpcReduction="10000"/>
          </a:bodyPr>
          <a:lstStyle/>
          <a:p>
            <a:pPr lvl="1"/>
            <a:r>
              <a:rPr lang="zh-CN" altLang="en-US" dirty="0"/>
              <a:t>英雄联盟赛事的独特场景（</a:t>
            </a:r>
            <a:r>
              <a:rPr lang="zh-CN" altLang="en-US" dirty="0">
                <a:solidFill>
                  <a:srgbClr val="00B0F0"/>
                </a:solidFill>
              </a:rPr>
              <a:t>对比篮球比赛</a:t>
            </a:r>
            <a:r>
              <a:rPr lang="zh-CN" altLang="en-US" dirty="0"/>
              <a:t>）？</a:t>
            </a:r>
            <a:endParaRPr lang="en-US" altLang="zh-CN" dirty="0"/>
          </a:p>
          <a:p>
            <a:pPr lvl="2"/>
            <a:r>
              <a:rPr lang="zh-CN" altLang="en-US" dirty="0">
                <a:solidFill>
                  <a:srgbClr val="00B0F0"/>
                </a:solidFill>
              </a:rPr>
              <a:t>场外观众与场上选手的深度互动</a:t>
            </a:r>
            <a:endParaRPr lang="en-US" altLang="zh-CN" dirty="0">
              <a:solidFill>
                <a:srgbClr val="00B0F0"/>
              </a:solidFill>
            </a:endParaRPr>
          </a:p>
          <a:p>
            <a:pPr lvl="2"/>
            <a:r>
              <a:rPr lang="zh-CN" altLang="en-US" dirty="0"/>
              <a:t>设计与运营要点：</a:t>
            </a:r>
            <a:r>
              <a:rPr lang="zh-CN" altLang="en-US" b="1" dirty="0"/>
              <a:t>互动体验的打造</a:t>
            </a:r>
            <a:r>
              <a:rPr lang="zh-CN" altLang="en-US" dirty="0"/>
              <a:t>（“</a:t>
            </a:r>
            <a:r>
              <a:rPr lang="zh-CN" altLang="en-US" strike="sngStrike" dirty="0"/>
              <a:t>观众</a:t>
            </a:r>
            <a:r>
              <a:rPr lang="zh-CN" altLang="en-US" dirty="0"/>
              <a:t>召唤师”、赛后采访与握手、第一人称视角与麦克疯、开放式场地、实时数据、打赏与排行、选手直播、社交平台与社区等）</a:t>
            </a:r>
            <a:r>
              <a:rPr lang="zh-CN" altLang="en-US" strike="sngStrike" dirty="0">
                <a:solidFill>
                  <a:srgbClr val="FF0000"/>
                </a:solidFill>
              </a:rPr>
              <a:t>饭圈化？</a:t>
            </a:r>
            <a:endParaRPr lang="en-US" altLang="zh-CN" strike="sngStrike" dirty="0">
              <a:solidFill>
                <a:srgbClr val="FF0000"/>
              </a:solidFill>
            </a:endParaRPr>
          </a:p>
          <a:p>
            <a:pPr lvl="2"/>
            <a:r>
              <a:rPr lang="en-US" altLang="zh-CN" i="1" dirty="0">
                <a:solidFill>
                  <a:srgbClr val="00B0F0"/>
                </a:solidFill>
              </a:rPr>
              <a:t>B</a:t>
            </a:r>
            <a:r>
              <a:rPr lang="zh-CN" altLang="en-US" i="1" dirty="0">
                <a:solidFill>
                  <a:srgbClr val="00B0F0"/>
                </a:solidFill>
              </a:rPr>
              <a:t>站 </a:t>
            </a:r>
            <a:r>
              <a:rPr lang="en-US" altLang="zh-CN" i="1" dirty="0">
                <a:solidFill>
                  <a:srgbClr val="00B0F0"/>
                </a:solidFill>
              </a:rPr>
              <a:t>– </a:t>
            </a:r>
            <a:r>
              <a:rPr lang="zh-CN" altLang="en-US" i="1" dirty="0">
                <a:solidFill>
                  <a:srgbClr val="00B0F0"/>
                </a:solidFill>
              </a:rPr>
              <a:t>咪咕篮球</a:t>
            </a:r>
            <a:endParaRPr lang="en-US" altLang="zh-CN" i="1" dirty="0">
              <a:solidFill>
                <a:srgbClr val="00B0F0"/>
              </a:solidFill>
            </a:endParaRPr>
          </a:p>
        </p:txBody>
      </p:sp>
      <p:pic>
        <p:nvPicPr>
          <p:cNvPr id="5" name="图片 4">
            <a:extLst>
              <a:ext uri="{FF2B5EF4-FFF2-40B4-BE49-F238E27FC236}">
                <a16:creationId xmlns:a16="http://schemas.microsoft.com/office/drawing/2014/main" id="{21C82BE2-B21E-4AD2-8D94-73E64610E52A}"/>
              </a:ext>
            </a:extLst>
          </p:cNvPr>
          <p:cNvPicPr>
            <a:picLocks noChangeAspect="1"/>
          </p:cNvPicPr>
          <p:nvPr/>
        </p:nvPicPr>
        <p:blipFill>
          <a:blip r:embed="rId2"/>
          <a:stretch>
            <a:fillRect/>
          </a:stretch>
        </p:blipFill>
        <p:spPr>
          <a:xfrm>
            <a:off x="272682" y="3050791"/>
            <a:ext cx="2387600" cy="1612756"/>
          </a:xfrm>
          <a:prstGeom prst="rect">
            <a:avLst/>
          </a:prstGeom>
        </p:spPr>
      </p:pic>
      <p:pic>
        <p:nvPicPr>
          <p:cNvPr id="7" name="图片 6">
            <a:extLst>
              <a:ext uri="{FF2B5EF4-FFF2-40B4-BE49-F238E27FC236}">
                <a16:creationId xmlns:a16="http://schemas.microsoft.com/office/drawing/2014/main" id="{12F3C33B-F3DF-4090-AC0A-72E229EF92C8}"/>
              </a:ext>
            </a:extLst>
          </p:cNvPr>
          <p:cNvPicPr>
            <a:picLocks noChangeAspect="1"/>
          </p:cNvPicPr>
          <p:nvPr/>
        </p:nvPicPr>
        <p:blipFill>
          <a:blip r:embed="rId3"/>
          <a:stretch>
            <a:fillRect/>
          </a:stretch>
        </p:blipFill>
        <p:spPr>
          <a:xfrm>
            <a:off x="2776370" y="3050791"/>
            <a:ext cx="1981200" cy="2124075"/>
          </a:xfrm>
          <a:prstGeom prst="rect">
            <a:avLst/>
          </a:prstGeom>
        </p:spPr>
      </p:pic>
      <p:pic>
        <p:nvPicPr>
          <p:cNvPr id="9" name="图片 8">
            <a:extLst>
              <a:ext uri="{FF2B5EF4-FFF2-40B4-BE49-F238E27FC236}">
                <a16:creationId xmlns:a16="http://schemas.microsoft.com/office/drawing/2014/main" id="{2E86DC95-150D-41BB-9563-A83D8B7F03E3}"/>
              </a:ext>
            </a:extLst>
          </p:cNvPr>
          <p:cNvPicPr>
            <a:picLocks noChangeAspect="1"/>
          </p:cNvPicPr>
          <p:nvPr/>
        </p:nvPicPr>
        <p:blipFill>
          <a:blip r:embed="rId4"/>
          <a:stretch>
            <a:fillRect/>
          </a:stretch>
        </p:blipFill>
        <p:spPr>
          <a:xfrm>
            <a:off x="4786598" y="2969784"/>
            <a:ext cx="2213376" cy="2124076"/>
          </a:xfrm>
          <a:prstGeom prst="rect">
            <a:avLst/>
          </a:prstGeom>
        </p:spPr>
      </p:pic>
      <p:pic>
        <p:nvPicPr>
          <p:cNvPr id="11" name="图片 10">
            <a:extLst>
              <a:ext uri="{FF2B5EF4-FFF2-40B4-BE49-F238E27FC236}">
                <a16:creationId xmlns:a16="http://schemas.microsoft.com/office/drawing/2014/main" id="{998D5C3C-3F03-48C6-B502-2BD2E03CA98B}"/>
              </a:ext>
            </a:extLst>
          </p:cNvPr>
          <p:cNvPicPr>
            <a:picLocks noChangeAspect="1"/>
          </p:cNvPicPr>
          <p:nvPr/>
        </p:nvPicPr>
        <p:blipFill>
          <a:blip r:embed="rId5"/>
          <a:stretch>
            <a:fillRect/>
          </a:stretch>
        </p:blipFill>
        <p:spPr>
          <a:xfrm>
            <a:off x="5572559" y="5332774"/>
            <a:ext cx="3495675" cy="1371600"/>
          </a:xfrm>
          <a:prstGeom prst="rect">
            <a:avLst/>
          </a:prstGeom>
        </p:spPr>
      </p:pic>
      <p:pic>
        <p:nvPicPr>
          <p:cNvPr id="13" name="图片 12">
            <a:extLst>
              <a:ext uri="{FF2B5EF4-FFF2-40B4-BE49-F238E27FC236}">
                <a16:creationId xmlns:a16="http://schemas.microsoft.com/office/drawing/2014/main" id="{15FE2A7B-0189-44A1-A3F7-50649CAFA219}"/>
              </a:ext>
            </a:extLst>
          </p:cNvPr>
          <p:cNvPicPr>
            <a:picLocks noChangeAspect="1"/>
          </p:cNvPicPr>
          <p:nvPr/>
        </p:nvPicPr>
        <p:blipFill>
          <a:blip r:embed="rId6"/>
          <a:stretch>
            <a:fillRect/>
          </a:stretch>
        </p:blipFill>
        <p:spPr>
          <a:xfrm>
            <a:off x="0" y="5012853"/>
            <a:ext cx="3250716" cy="1845147"/>
          </a:xfrm>
          <a:prstGeom prst="rect">
            <a:avLst/>
          </a:prstGeom>
        </p:spPr>
      </p:pic>
      <p:pic>
        <p:nvPicPr>
          <p:cNvPr id="15" name="图片 14">
            <a:extLst>
              <a:ext uri="{FF2B5EF4-FFF2-40B4-BE49-F238E27FC236}">
                <a16:creationId xmlns:a16="http://schemas.microsoft.com/office/drawing/2014/main" id="{C795FADA-9EE6-4E3B-A560-E4EB679FB7BA}"/>
              </a:ext>
            </a:extLst>
          </p:cNvPr>
          <p:cNvPicPr>
            <a:picLocks noChangeAspect="1"/>
          </p:cNvPicPr>
          <p:nvPr/>
        </p:nvPicPr>
        <p:blipFill>
          <a:blip r:embed="rId7"/>
          <a:stretch>
            <a:fillRect/>
          </a:stretch>
        </p:blipFill>
        <p:spPr>
          <a:xfrm>
            <a:off x="6999974" y="3018352"/>
            <a:ext cx="2043472" cy="2073435"/>
          </a:xfrm>
          <a:prstGeom prst="rect">
            <a:avLst/>
          </a:prstGeom>
        </p:spPr>
      </p:pic>
      <p:pic>
        <p:nvPicPr>
          <p:cNvPr id="17" name="图片 16">
            <a:extLst>
              <a:ext uri="{FF2B5EF4-FFF2-40B4-BE49-F238E27FC236}">
                <a16:creationId xmlns:a16="http://schemas.microsoft.com/office/drawing/2014/main" id="{552F3EB5-54D7-4C44-B4EC-E53BA1313A40}"/>
              </a:ext>
            </a:extLst>
          </p:cNvPr>
          <p:cNvPicPr>
            <a:picLocks noChangeAspect="1"/>
          </p:cNvPicPr>
          <p:nvPr/>
        </p:nvPicPr>
        <p:blipFill>
          <a:blip r:embed="rId8"/>
          <a:stretch>
            <a:fillRect/>
          </a:stretch>
        </p:blipFill>
        <p:spPr>
          <a:xfrm>
            <a:off x="3135604" y="5041556"/>
            <a:ext cx="2443597" cy="1782294"/>
          </a:xfrm>
          <a:prstGeom prst="rect">
            <a:avLst/>
          </a:prstGeom>
        </p:spPr>
      </p:pic>
    </p:spTree>
    <p:extLst>
      <p:ext uri="{BB962C8B-B14F-4D97-AF65-F5344CB8AC3E}">
        <p14:creationId xmlns:p14="http://schemas.microsoft.com/office/powerpoint/2010/main" val="355838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F18B7-0391-433E-A0BB-1C8504695926}"/>
              </a:ext>
            </a:extLst>
          </p:cNvPr>
          <p:cNvSpPr>
            <a:spLocks noGrp="1"/>
          </p:cNvSpPr>
          <p:nvPr>
            <p:ph type="title"/>
          </p:nvPr>
        </p:nvSpPr>
        <p:spPr/>
        <p:txBody>
          <a:bodyPr/>
          <a:lstStyle/>
          <a:p>
            <a:r>
              <a:rPr lang="zh-CN" altLang="en-US" dirty="0"/>
              <a:t>场景的分发</a:t>
            </a:r>
          </a:p>
        </p:txBody>
      </p:sp>
      <p:sp>
        <p:nvSpPr>
          <p:cNvPr id="3" name="内容占位符 2">
            <a:extLst>
              <a:ext uri="{FF2B5EF4-FFF2-40B4-BE49-F238E27FC236}">
                <a16:creationId xmlns:a16="http://schemas.microsoft.com/office/drawing/2014/main" id="{30825685-011E-4221-ABA7-74F4DE0951DE}"/>
              </a:ext>
            </a:extLst>
          </p:cNvPr>
          <p:cNvSpPr>
            <a:spLocks noGrp="1"/>
          </p:cNvSpPr>
          <p:nvPr>
            <p:ph idx="1"/>
          </p:nvPr>
        </p:nvSpPr>
        <p:spPr>
          <a:xfrm>
            <a:off x="628650" y="1533265"/>
            <a:ext cx="7886700" cy="1392492"/>
          </a:xfrm>
        </p:spPr>
        <p:txBody>
          <a:bodyPr>
            <a:normAutofit fontScale="92500" lnSpcReduction="10000"/>
          </a:bodyPr>
          <a:lstStyle/>
          <a:p>
            <a:r>
              <a:rPr lang="zh-CN" altLang="en-US" dirty="0"/>
              <a:t>场景的分发（与运营）</a:t>
            </a:r>
            <a:endParaRPr lang="en-US" altLang="zh-CN" dirty="0"/>
          </a:p>
          <a:p>
            <a:pPr lvl="1"/>
            <a:r>
              <a:rPr lang="zh-CN" altLang="en-US" dirty="0"/>
              <a:t>引导用户体验一到多个独特场景下的产品功能</a:t>
            </a:r>
            <a:endParaRPr lang="en-US" altLang="zh-CN" dirty="0"/>
          </a:p>
          <a:p>
            <a:pPr lvl="1"/>
            <a:r>
              <a:rPr lang="zh-CN" altLang="en-US" dirty="0"/>
              <a:t>逐步引导用户进一步体验产品的其它场景</a:t>
            </a:r>
            <a:endParaRPr lang="en-US" altLang="zh-CN" dirty="0"/>
          </a:p>
          <a:p>
            <a:pPr lvl="2"/>
            <a:r>
              <a:rPr lang="en-US" altLang="zh-CN" dirty="0"/>
              <a:t>B</a:t>
            </a:r>
            <a:r>
              <a:rPr lang="zh-CN" altLang="en-US" dirty="0"/>
              <a:t>站内容生态：视频二次创作 </a:t>
            </a:r>
            <a:r>
              <a:rPr lang="en-US" altLang="zh-CN" dirty="0"/>
              <a:t>-&gt; </a:t>
            </a:r>
            <a:r>
              <a:rPr lang="zh-CN" altLang="en-US" dirty="0"/>
              <a:t>视频正版资源 </a:t>
            </a:r>
            <a:r>
              <a:rPr lang="en-US" altLang="zh-CN" dirty="0"/>
              <a:t>-&gt; </a:t>
            </a:r>
            <a:r>
              <a:rPr lang="zh-CN" altLang="en-US" dirty="0"/>
              <a:t>视频周边商城</a:t>
            </a:r>
          </a:p>
        </p:txBody>
      </p:sp>
      <p:pic>
        <p:nvPicPr>
          <p:cNvPr id="4" name="图片 3">
            <a:extLst>
              <a:ext uri="{FF2B5EF4-FFF2-40B4-BE49-F238E27FC236}">
                <a16:creationId xmlns:a16="http://schemas.microsoft.com/office/drawing/2014/main" id="{C2016AD5-4107-4B33-6483-764912EFD539}"/>
              </a:ext>
            </a:extLst>
          </p:cNvPr>
          <p:cNvPicPr>
            <a:picLocks noChangeAspect="1"/>
          </p:cNvPicPr>
          <p:nvPr/>
        </p:nvPicPr>
        <p:blipFill>
          <a:blip r:embed="rId2"/>
          <a:stretch>
            <a:fillRect/>
          </a:stretch>
        </p:blipFill>
        <p:spPr>
          <a:xfrm>
            <a:off x="1788626" y="2927418"/>
            <a:ext cx="6167276" cy="3565456"/>
          </a:xfrm>
          <a:prstGeom prst="rect">
            <a:avLst/>
          </a:prstGeom>
        </p:spPr>
      </p:pic>
    </p:spTree>
    <p:extLst>
      <p:ext uri="{BB962C8B-B14F-4D97-AF65-F5344CB8AC3E}">
        <p14:creationId xmlns:p14="http://schemas.microsoft.com/office/powerpoint/2010/main" val="5056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A2B19-42AF-4531-A783-E2246BB16450}"/>
              </a:ext>
            </a:extLst>
          </p:cNvPr>
          <p:cNvSpPr>
            <a:spLocks noGrp="1"/>
          </p:cNvSpPr>
          <p:nvPr>
            <p:ph type="title"/>
          </p:nvPr>
        </p:nvSpPr>
        <p:spPr>
          <a:xfrm>
            <a:off x="628650" y="123137"/>
            <a:ext cx="7886700" cy="557900"/>
          </a:xfrm>
        </p:spPr>
        <p:txBody>
          <a:bodyPr>
            <a:normAutofit fontScale="90000"/>
          </a:bodyPr>
          <a:lstStyle/>
          <a:p>
            <a:r>
              <a:rPr lang="zh-CN" altLang="en-US" sz="3600" dirty="0"/>
              <a:t>场景下体验打造：两个正例与一个反例</a:t>
            </a:r>
          </a:p>
        </p:txBody>
      </p:sp>
      <p:pic>
        <p:nvPicPr>
          <p:cNvPr id="5" name="图片 4">
            <a:extLst>
              <a:ext uri="{FF2B5EF4-FFF2-40B4-BE49-F238E27FC236}">
                <a16:creationId xmlns:a16="http://schemas.microsoft.com/office/drawing/2014/main" id="{BB9AB009-3714-472E-A05C-E2A4A953F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2950790" cy="6090277"/>
          </a:xfrm>
          <a:prstGeom prst="rect">
            <a:avLst/>
          </a:prstGeom>
        </p:spPr>
      </p:pic>
      <p:pic>
        <p:nvPicPr>
          <p:cNvPr id="7" name="图片 6">
            <a:extLst>
              <a:ext uri="{FF2B5EF4-FFF2-40B4-BE49-F238E27FC236}">
                <a16:creationId xmlns:a16="http://schemas.microsoft.com/office/drawing/2014/main" id="{320DDA92-C57C-4474-8423-BF222770A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790" y="637694"/>
            <a:ext cx="2867876" cy="6176963"/>
          </a:xfrm>
          <a:prstGeom prst="rect">
            <a:avLst/>
          </a:prstGeom>
        </p:spPr>
      </p:pic>
      <p:sp>
        <p:nvSpPr>
          <p:cNvPr id="3" name="矩形 2">
            <a:extLst>
              <a:ext uri="{FF2B5EF4-FFF2-40B4-BE49-F238E27FC236}">
                <a16:creationId xmlns:a16="http://schemas.microsoft.com/office/drawing/2014/main" id="{B73708DC-448B-49A5-9447-525E98E2883C}"/>
              </a:ext>
            </a:extLst>
          </p:cNvPr>
          <p:cNvSpPr/>
          <p:nvPr/>
        </p:nvSpPr>
        <p:spPr>
          <a:xfrm>
            <a:off x="0" y="3752491"/>
            <a:ext cx="2855343" cy="1216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下方：</a:t>
            </a:r>
            <a:br>
              <a:rPr lang="en-US" altLang="zh-CN" dirty="0"/>
            </a:br>
            <a:r>
              <a:rPr lang="en-US" altLang="zh-CN" dirty="0"/>
              <a:t>1. </a:t>
            </a:r>
            <a:r>
              <a:rPr lang="zh-CN" altLang="en-US" dirty="0"/>
              <a:t>坐垫高度对于骑行体验的重要性</a:t>
            </a:r>
            <a:endParaRPr lang="en-US" altLang="zh-CN" dirty="0"/>
          </a:p>
          <a:p>
            <a:pPr algn="ctr"/>
            <a:r>
              <a:rPr lang="en-US" altLang="zh-CN" dirty="0"/>
              <a:t>2. </a:t>
            </a:r>
            <a:r>
              <a:rPr lang="zh-CN" altLang="en-US" dirty="0"/>
              <a:t>单车向公交场景的连接</a:t>
            </a:r>
          </a:p>
        </p:txBody>
      </p:sp>
      <p:sp>
        <p:nvSpPr>
          <p:cNvPr id="8" name="矩形 7">
            <a:extLst>
              <a:ext uri="{FF2B5EF4-FFF2-40B4-BE49-F238E27FC236}">
                <a16:creationId xmlns:a16="http://schemas.microsoft.com/office/drawing/2014/main" id="{AD19FAD0-8C62-4F0D-873B-F8B2EDEB2E03}"/>
              </a:ext>
            </a:extLst>
          </p:cNvPr>
          <p:cNvSpPr/>
          <p:nvPr/>
        </p:nvSpPr>
        <p:spPr>
          <a:xfrm>
            <a:off x="2957056" y="3096883"/>
            <a:ext cx="2855343" cy="104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下方：</a:t>
            </a:r>
            <a:br>
              <a:rPr lang="en-US" altLang="zh-CN" dirty="0"/>
            </a:br>
            <a:r>
              <a:rPr lang="en-US" altLang="zh-CN" dirty="0"/>
              <a:t>B</a:t>
            </a:r>
            <a:r>
              <a:rPr lang="zh-CN" altLang="en-US" dirty="0"/>
              <a:t>站的场景连接（反向）</a:t>
            </a:r>
            <a:r>
              <a:rPr lang="en-US" altLang="zh-CN" dirty="0"/>
              <a:t>- PGC -&gt; UGC</a:t>
            </a:r>
            <a:r>
              <a:rPr lang="zh-CN" altLang="en-US" dirty="0"/>
              <a:t>（聚拢爱好）</a:t>
            </a:r>
            <a:endParaRPr lang="en-US" altLang="zh-CN" dirty="0"/>
          </a:p>
        </p:txBody>
      </p:sp>
      <p:sp>
        <p:nvSpPr>
          <p:cNvPr id="10" name="矩形 9">
            <a:extLst>
              <a:ext uri="{FF2B5EF4-FFF2-40B4-BE49-F238E27FC236}">
                <a16:creationId xmlns:a16="http://schemas.microsoft.com/office/drawing/2014/main" id="{BE49613C-8E17-4EF9-ADD5-B4403692118C}"/>
              </a:ext>
            </a:extLst>
          </p:cNvPr>
          <p:cNvSpPr/>
          <p:nvPr/>
        </p:nvSpPr>
        <p:spPr>
          <a:xfrm>
            <a:off x="5914113" y="5616459"/>
            <a:ext cx="3065985" cy="119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上方：</a:t>
            </a:r>
            <a:endParaRPr lang="en-US" altLang="zh-CN" dirty="0"/>
          </a:p>
          <a:p>
            <a:pPr algn="ctr"/>
            <a:r>
              <a:rPr lang="zh-CN" altLang="en-US" dirty="0"/>
              <a:t>过度的场景体验打造 </a:t>
            </a:r>
            <a:r>
              <a:rPr lang="en-US" altLang="zh-CN" dirty="0"/>
              <a:t>– </a:t>
            </a:r>
            <a:r>
              <a:rPr lang="zh-CN" altLang="en-US" dirty="0"/>
              <a:t>不恰当的卫生间标记，严重干扰了如厕体验（即恶俗</a:t>
            </a:r>
            <a:r>
              <a:rPr lang="en-US" altLang="zh-CN" dirty="0"/>
              <a:t>BAD</a:t>
            </a:r>
            <a:r>
              <a:rPr lang="zh-CN" altLang="en-US" dirty="0"/>
              <a:t>）</a:t>
            </a:r>
            <a:endParaRPr lang="en-US" altLang="zh-CN" dirty="0"/>
          </a:p>
        </p:txBody>
      </p:sp>
      <p:pic>
        <p:nvPicPr>
          <p:cNvPr id="9" name="图片 8">
            <a:extLst>
              <a:ext uri="{FF2B5EF4-FFF2-40B4-BE49-F238E27FC236}">
                <a16:creationId xmlns:a16="http://schemas.microsoft.com/office/drawing/2014/main" id="{841F371E-0AC3-48F9-86BE-3CBAB311A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875" y="715661"/>
            <a:ext cx="3752125" cy="4779696"/>
          </a:xfrm>
          <a:prstGeom prst="rect">
            <a:avLst/>
          </a:prstGeom>
        </p:spPr>
      </p:pic>
      <p:sp>
        <p:nvSpPr>
          <p:cNvPr id="4" name="矩形 3">
            <a:extLst>
              <a:ext uri="{FF2B5EF4-FFF2-40B4-BE49-F238E27FC236}">
                <a16:creationId xmlns:a16="http://schemas.microsoft.com/office/drawing/2014/main" id="{8F75FB79-AD11-4F43-8938-611219376493}"/>
              </a:ext>
            </a:extLst>
          </p:cNvPr>
          <p:cNvSpPr/>
          <p:nvPr/>
        </p:nvSpPr>
        <p:spPr>
          <a:xfrm>
            <a:off x="5451895" y="836763"/>
            <a:ext cx="621102" cy="2674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65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85693-872C-497A-B9FE-216F7171C420}"/>
              </a:ext>
            </a:extLst>
          </p:cNvPr>
          <p:cNvSpPr>
            <a:spLocks noGrp="1"/>
          </p:cNvSpPr>
          <p:nvPr>
            <p:ph type="title"/>
          </p:nvPr>
        </p:nvSpPr>
        <p:spPr>
          <a:xfrm>
            <a:off x="628650" y="365127"/>
            <a:ext cx="7886700" cy="910058"/>
          </a:xfrm>
        </p:spPr>
        <p:txBody>
          <a:bodyPr>
            <a:noAutofit/>
          </a:bodyPr>
          <a:lstStyle/>
          <a:p>
            <a:r>
              <a:rPr lang="zh-CN" altLang="en-US" sz="2800" dirty="0"/>
              <a:t>补充讨论：信息技术如何改变世界 </a:t>
            </a:r>
            <a:r>
              <a:rPr lang="en-US" altLang="zh-CN" sz="2800" dirty="0"/>
              <a:t>– </a:t>
            </a:r>
            <a:r>
              <a:rPr lang="zh-CN" altLang="en-US" sz="2800" dirty="0"/>
              <a:t>构造场景</a:t>
            </a:r>
          </a:p>
        </p:txBody>
      </p:sp>
      <p:sp>
        <p:nvSpPr>
          <p:cNvPr id="3" name="内容占位符 2">
            <a:extLst>
              <a:ext uri="{FF2B5EF4-FFF2-40B4-BE49-F238E27FC236}">
                <a16:creationId xmlns:a16="http://schemas.microsoft.com/office/drawing/2014/main" id="{CB13D5B7-8E9C-4C74-88D8-420DD21CCFF1}"/>
              </a:ext>
            </a:extLst>
          </p:cNvPr>
          <p:cNvSpPr>
            <a:spLocks noGrp="1"/>
          </p:cNvSpPr>
          <p:nvPr>
            <p:ph idx="1"/>
          </p:nvPr>
        </p:nvSpPr>
        <p:spPr>
          <a:xfrm>
            <a:off x="-1" y="1368490"/>
            <a:ext cx="9094237" cy="5293567"/>
          </a:xfrm>
        </p:spPr>
        <p:txBody>
          <a:bodyPr>
            <a:normAutofit fontScale="85000" lnSpcReduction="10000"/>
          </a:bodyPr>
          <a:lstStyle/>
          <a:p>
            <a:r>
              <a:rPr lang="zh-CN" altLang="en-US" dirty="0"/>
              <a:t>人类社会的整体视角 </a:t>
            </a:r>
            <a:r>
              <a:rPr lang="en-US" altLang="zh-CN" dirty="0"/>
              <a:t>– </a:t>
            </a:r>
            <a:r>
              <a:rPr lang="zh-CN" altLang="en-US" dirty="0"/>
              <a:t>人人互联的“小小世界”</a:t>
            </a:r>
            <a:endParaRPr lang="en-US" altLang="zh-CN" dirty="0"/>
          </a:p>
          <a:p>
            <a:pPr lvl="1"/>
            <a:r>
              <a:rPr lang="zh-CN" altLang="en-US" dirty="0"/>
              <a:t>“六度分离”现象的背后 </a:t>
            </a:r>
            <a:r>
              <a:rPr lang="en-US" altLang="zh-CN" dirty="0"/>
              <a:t>– </a:t>
            </a:r>
            <a:r>
              <a:rPr lang="zh-CN" altLang="en-US" dirty="0"/>
              <a:t>任何一种人人互动都会形成网络</a:t>
            </a:r>
            <a:r>
              <a:rPr lang="en-US" altLang="zh-CN" dirty="0"/>
              <a:t>/</a:t>
            </a:r>
            <a:r>
              <a:rPr lang="zh-CN" altLang="en-US" dirty="0"/>
              <a:t>群体，群体的局部行为会导致全局性的结果</a:t>
            </a:r>
            <a:endParaRPr lang="en-US" altLang="zh-CN" dirty="0"/>
          </a:p>
          <a:p>
            <a:pPr lvl="1"/>
            <a:r>
              <a:rPr lang="zh-CN" altLang="en-US" dirty="0"/>
              <a:t>移动互联网 </a:t>
            </a:r>
            <a:r>
              <a:rPr lang="en-US" altLang="zh-CN" dirty="0"/>
              <a:t>– </a:t>
            </a:r>
            <a:r>
              <a:rPr lang="zh-CN" altLang="en-US" dirty="0"/>
              <a:t>低成本互联下的“更小世界”</a:t>
            </a:r>
            <a:endParaRPr lang="en-US" altLang="zh-CN" dirty="0"/>
          </a:p>
          <a:p>
            <a:pPr lvl="1"/>
            <a:r>
              <a:rPr lang="zh-CN" altLang="en-US" dirty="0"/>
              <a:t>单个网民视角 </a:t>
            </a:r>
            <a:r>
              <a:rPr lang="en-US" altLang="zh-CN" dirty="0"/>
              <a:t>– </a:t>
            </a:r>
            <a:r>
              <a:rPr lang="zh-CN" altLang="en-US" dirty="0"/>
              <a:t>通过</a:t>
            </a:r>
            <a:r>
              <a:rPr lang="zh-CN" altLang="en-US" b="1" dirty="0"/>
              <a:t>场景</a:t>
            </a:r>
            <a:r>
              <a:rPr lang="zh-CN" altLang="en-US" dirty="0"/>
              <a:t>连接到不同群体（</a:t>
            </a:r>
            <a:r>
              <a:rPr lang="zh-CN" altLang="en-US" b="1" dirty="0"/>
              <a:t>所在的现实</a:t>
            </a:r>
            <a:r>
              <a:rPr lang="en-US" altLang="zh-CN" b="1" dirty="0"/>
              <a:t>/</a:t>
            </a:r>
            <a:r>
              <a:rPr lang="zh-CN" altLang="en-US" b="1" dirty="0"/>
              <a:t>虚拟空间</a:t>
            </a:r>
            <a:r>
              <a:rPr lang="zh-CN" altLang="en-US" dirty="0"/>
              <a:t>）</a:t>
            </a:r>
            <a:endParaRPr lang="en-US" altLang="zh-CN" dirty="0"/>
          </a:p>
          <a:p>
            <a:endParaRPr lang="en-US" altLang="zh-CN" sz="500" dirty="0"/>
          </a:p>
          <a:p>
            <a:r>
              <a:rPr lang="zh-CN" altLang="en-US" dirty="0"/>
              <a:t>场景的连接</a:t>
            </a:r>
            <a:endParaRPr lang="en-US" altLang="zh-CN" dirty="0"/>
          </a:p>
          <a:p>
            <a:pPr lvl="1"/>
            <a:r>
              <a:rPr lang="zh-CN" altLang="en-US" dirty="0"/>
              <a:t>场景原定义：影视用语，指特定时间、空间内发生的行动，或指由人物关系构成的具体画面，是通过人物行动来表现剧情的一系列特定过程</a:t>
            </a:r>
            <a:endParaRPr lang="en-US" altLang="zh-CN" dirty="0"/>
          </a:p>
          <a:p>
            <a:pPr lvl="1"/>
            <a:r>
              <a:rPr lang="zh-CN" altLang="en-US" dirty="0"/>
              <a:t>基于场景的（构建产品）思维方式：将互联网视为连接不同个体制造场景（空间）的工具，以及完成连接的高效率方法 </a:t>
            </a:r>
            <a:r>
              <a:rPr lang="en-US" altLang="zh-CN" dirty="0"/>
              <a:t>– </a:t>
            </a:r>
            <a:r>
              <a:rPr lang="zh-CN" altLang="en-US" dirty="0"/>
              <a:t>代表：朋友圈</a:t>
            </a:r>
            <a:r>
              <a:rPr lang="en-US" altLang="zh-CN" dirty="0"/>
              <a:t>/</a:t>
            </a:r>
            <a:r>
              <a:rPr lang="zh-CN" altLang="en-US" dirty="0"/>
              <a:t>小红书</a:t>
            </a:r>
            <a:endParaRPr lang="en-US" altLang="zh-CN" dirty="0"/>
          </a:p>
          <a:p>
            <a:pPr lvl="1"/>
            <a:r>
              <a:rPr lang="zh-CN" altLang="en-US" dirty="0"/>
              <a:t>从而达成：形成（产品）体验、促成（客户）消费、创造个体生存意义</a:t>
            </a:r>
            <a:endParaRPr lang="en-US" altLang="zh-CN" dirty="0"/>
          </a:p>
          <a:p>
            <a:endParaRPr lang="en-US" altLang="zh-CN" sz="100" dirty="0"/>
          </a:p>
          <a:p>
            <a:r>
              <a:rPr lang="zh-CN" altLang="en-US" dirty="0"/>
              <a:t>互联网场景定义 </a:t>
            </a:r>
            <a:r>
              <a:rPr lang="en-US" altLang="zh-CN" dirty="0"/>
              <a:t>– </a:t>
            </a:r>
            <a:r>
              <a:rPr lang="zh-CN" altLang="en-US" b="1" dirty="0"/>
              <a:t>与互联网行为相关的，通过支付完成闭环的应用形态</a:t>
            </a:r>
            <a:r>
              <a:rPr lang="zh-CN" altLang="en-US" dirty="0"/>
              <a:t>，包含以下两类典型场景</a:t>
            </a:r>
            <a:r>
              <a:rPr lang="zh-CN" altLang="en-US" i="1" dirty="0"/>
              <a:t>（可兼具）</a:t>
            </a:r>
            <a:r>
              <a:rPr lang="zh-CN" altLang="en-US" dirty="0"/>
              <a:t>：</a:t>
            </a:r>
            <a:endParaRPr lang="en-US" altLang="zh-CN" dirty="0"/>
          </a:p>
          <a:p>
            <a:pPr lvl="1"/>
            <a:r>
              <a:rPr lang="zh-CN" altLang="en-US" b="1" dirty="0"/>
              <a:t>超级入口：</a:t>
            </a:r>
            <a:r>
              <a:rPr lang="zh-CN" altLang="en-US" dirty="0"/>
              <a:t>触发用户沉浸式体验或长时间停留的应用形态（游戏、社交、购物等）</a:t>
            </a:r>
            <a:endParaRPr lang="en-US" altLang="zh-CN" dirty="0"/>
          </a:p>
          <a:p>
            <a:pPr lvl="1"/>
            <a:r>
              <a:rPr lang="zh-CN" altLang="en-US" b="1" dirty="0"/>
              <a:t>支付场景：</a:t>
            </a:r>
            <a:r>
              <a:rPr lang="zh-CN" altLang="en-US" dirty="0"/>
              <a:t>应用移动支付完成交易的场景</a:t>
            </a:r>
            <a:endParaRPr lang="en-US" altLang="zh-CN" dirty="0"/>
          </a:p>
        </p:txBody>
      </p:sp>
    </p:spTree>
    <p:extLst>
      <p:ext uri="{BB962C8B-B14F-4D97-AF65-F5344CB8AC3E}">
        <p14:creationId xmlns:p14="http://schemas.microsoft.com/office/powerpoint/2010/main" val="136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down)">
                                      <p:cBhvr>
                                        <p:cTn id="21" dur="500"/>
                                        <p:tgtEl>
                                          <p:spTgt spid="3">
                                            <p:txEl>
                                              <p:pRg st="7" end="7"/>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wipe(down)">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Effect transition="in" filter="wipe(down)">
                                      <p:cBhvr>
                                        <p:cTn id="29" dur="500"/>
                                        <p:tgtEl>
                                          <p:spTgt spid="3">
                                            <p:txEl>
                                              <p:pRg st="11" end="1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wipe(down)">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EF7A3-A98A-49B1-AD70-67BE60BD03B9}"/>
              </a:ext>
            </a:extLst>
          </p:cNvPr>
          <p:cNvSpPr>
            <a:spLocks noGrp="1"/>
          </p:cNvSpPr>
          <p:nvPr>
            <p:ph type="title"/>
          </p:nvPr>
        </p:nvSpPr>
        <p:spPr/>
        <p:txBody>
          <a:bodyPr>
            <a:normAutofit/>
          </a:bodyPr>
          <a:lstStyle/>
          <a:p>
            <a:r>
              <a:rPr lang="zh-CN" altLang="en-US" sz="3600" dirty="0"/>
              <a:t>补充讨论：被互联网定义的</a:t>
            </a:r>
            <a:r>
              <a:rPr lang="zh-CN" altLang="en-US" sz="3600" b="1" dirty="0"/>
              <a:t>“新”场景</a:t>
            </a:r>
          </a:p>
        </p:txBody>
      </p:sp>
      <p:sp>
        <p:nvSpPr>
          <p:cNvPr id="3" name="内容占位符 2">
            <a:extLst>
              <a:ext uri="{FF2B5EF4-FFF2-40B4-BE49-F238E27FC236}">
                <a16:creationId xmlns:a16="http://schemas.microsoft.com/office/drawing/2014/main" id="{FF804652-DFB6-4646-90B7-BB0443618A62}"/>
              </a:ext>
            </a:extLst>
          </p:cNvPr>
          <p:cNvSpPr>
            <a:spLocks noGrp="1"/>
          </p:cNvSpPr>
          <p:nvPr>
            <p:ph idx="1"/>
          </p:nvPr>
        </p:nvSpPr>
        <p:spPr>
          <a:xfrm>
            <a:off x="628650" y="1402597"/>
            <a:ext cx="7886700" cy="5296783"/>
          </a:xfrm>
        </p:spPr>
        <p:txBody>
          <a:bodyPr>
            <a:normAutofit fontScale="70000" lnSpcReduction="20000"/>
          </a:bodyPr>
          <a:lstStyle/>
          <a:p>
            <a:r>
              <a:rPr lang="zh-CN" altLang="en-US" dirty="0"/>
              <a:t>以人为中心的体验细节 </a:t>
            </a:r>
            <a:r>
              <a:rPr lang="en-US" altLang="zh-CN" dirty="0"/>
              <a:t>– </a:t>
            </a:r>
            <a:r>
              <a:rPr lang="zh-CN" altLang="en-US" dirty="0"/>
              <a:t>（不同时段的）在线视听、公开社交（真人秀）、知识获取</a:t>
            </a:r>
            <a:r>
              <a:rPr lang="en-US" altLang="zh-CN" dirty="0"/>
              <a:t>&amp;</a:t>
            </a:r>
            <a:r>
              <a:rPr lang="zh-CN" altLang="en-US" dirty="0"/>
              <a:t>分（</a:t>
            </a:r>
            <a:r>
              <a:rPr lang="en-US" altLang="zh-CN" dirty="0"/>
              <a:t>tai</a:t>
            </a:r>
            <a:r>
              <a:rPr lang="zh-CN" altLang="en-US" dirty="0"/>
              <a:t>）享（</a:t>
            </a:r>
            <a:r>
              <a:rPr lang="en-US" altLang="zh-CN" dirty="0"/>
              <a:t>gang</a:t>
            </a:r>
            <a:r>
              <a:rPr lang="zh-CN" altLang="en-US" dirty="0"/>
              <a:t>）</a:t>
            </a:r>
            <a:r>
              <a:rPr lang="en-US" altLang="zh-CN" dirty="0"/>
              <a:t>&amp;</a:t>
            </a:r>
            <a:r>
              <a:rPr lang="zh-CN" altLang="en-US" dirty="0"/>
              <a:t>玩梗（</a:t>
            </a:r>
            <a:r>
              <a:rPr lang="zh-CN" altLang="en-US" i="1" dirty="0"/>
              <a:t>以显示自己的</a:t>
            </a:r>
            <a:r>
              <a:rPr lang="zh-CN" altLang="en-US" i="1" dirty="0">
                <a:solidFill>
                  <a:srgbClr val="FF0000"/>
                </a:solidFill>
              </a:rPr>
              <a:t>小团体</a:t>
            </a:r>
            <a:r>
              <a:rPr lang="en-US" altLang="zh-CN" i="1" dirty="0">
                <a:solidFill>
                  <a:srgbClr val="FF0000"/>
                </a:solidFill>
              </a:rPr>
              <a:t>/</a:t>
            </a:r>
            <a:r>
              <a:rPr lang="zh-CN" altLang="en-US" i="1" dirty="0">
                <a:solidFill>
                  <a:srgbClr val="FF0000"/>
                </a:solidFill>
              </a:rPr>
              <a:t>独特爱好</a:t>
            </a:r>
            <a:r>
              <a:rPr lang="zh-CN" altLang="en-US" i="1" dirty="0"/>
              <a:t>标签</a:t>
            </a:r>
            <a:r>
              <a:rPr lang="zh-CN" altLang="en-US" dirty="0"/>
              <a:t>）、不同到货时间的购物体验 、线下打造线上种草的网红地</a:t>
            </a:r>
            <a:endParaRPr lang="en-US" altLang="zh-CN" dirty="0"/>
          </a:p>
          <a:p>
            <a:pPr lvl="1"/>
            <a:r>
              <a:rPr lang="zh-CN" altLang="en-US" dirty="0"/>
              <a:t>近期网红城市 </a:t>
            </a:r>
            <a:r>
              <a:rPr lang="en-US" altLang="zh-CN" dirty="0"/>
              <a:t>– </a:t>
            </a:r>
            <a:r>
              <a:rPr lang="zh-CN" altLang="en-US" dirty="0"/>
              <a:t>南京</a:t>
            </a:r>
            <a:r>
              <a:rPr lang="en-US" altLang="zh-CN" dirty="0"/>
              <a:t>&amp;</a:t>
            </a:r>
            <a:r>
              <a:rPr lang="zh-CN" altLang="en-US" dirty="0"/>
              <a:t>淄博：</a:t>
            </a:r>
            <a:r>
              <a:rPr lang="zh-CN" altLang="en-US" b="1" dirty="0">
                <a:solidFill>
                  <a:srgbClr val="FF0000"/>
                </a:solidFill>
              </a:rPr>
              <a:t>“社交货币”</a:t>
            </a:r>
            <a:r>
              <a:rPr lang="zh-CN" altLang="en-US" dirty="0"/>
              <a:t>（用于塑造个人社交中潮流形象）</a:t>
            </a:r>
            <a:endParaRPr lang="en-US" altLang="zh-CN" dirty="0"/>
          </a:p>
          <a:p>
            <a:endParaRPr lang="en-US" altLang="zh-CN" sz="200" dirty="0"/>
          </a:p>
          <a:p>
            <a:r>
              <a:rPr lang="zh-CN" altLang="en-US" dirty="0"/>
              <a:t>广泛的连接方式 </a:t>
            </a:r>
            <a:r>
              <a:rPr lang="en-US" altLang="zh-CN" dirty="0"/>
              <a:t>– </a:t>
            </a:r>
            <a:r>
              <a:rPr lang="zh-CN" altLang="en-US" dirty="0"/>
              <a:t>扫一扫（二维码、实物）与商品、私域流量（社区、群聊、</a:t>
            </a:r>
            <a:r>
              <a:rPr lang="zh-CN" altLang="en-US" b="1" dirty="0"/>
              <a:t>朋友圈</a:t>
            </a:r>
            <a:r>
              <a:rPr lang="zh-CN" altLang="en-US" dirty="0"/>
              <a:t>）与各类活动、</a:t>
            </a:r>
            <a:r>
              <a:rPr lang="en-US" altLang="zh-CN" dirty="0"/>
              <a:t>O2O</a:t>
            </a:r>
            <a:r>
              <a:rPr lang="zh-CN" altLang="en-US" dirty="0"/>
              <a:t>、微信与其它</a:t>
            </a:r>
            <a:r>
              <a:rPr lang="en-US" altLang="zh-CN" dirty="0"/>
              <a:t>APP</a:t>
            </a:r>
          </a:p>
          <a:p>
            <a:endParaRPr lang="en-US" altLang="zh-CN" dirty="0"/>
          </a:p>
          <a:p>
            <a:r>
              <a:rPr lang="zh-CN" altLang="en-US" dirty="0"/>
              <a:t>价值交换与新生活方式 </a:t>
            </a:r>
            <a:r>
              <a:rPr lang="en-US" altLang="zh-CN" dirty="0"/>
              <a:t>– </a:t>
            </a:r>
            <a:r>
              <a:rPr lang="zh-CN" altLang="en-US" dirty="0"/>
              <a:t>红包</a:t>
            </a:r>
            <a:r>
              <a:rPr lang="en-US" altLang="zh-CN" dirty="0"/>
              <a:t>&amp;</a:t>
            </a:r>
            <a:r>
              <a:rPr lang="zh-CN" altLang="en-US" dirty="0"/>
              <a:t>打赏、各种智能设备</a:t>
            </a:r>
            <a:endParaRPr lang="en-US" altLang="zh-CN" dirty="0"/>
          </a:p>
          <a:p>
            <a:endParaRPr lang="en-US" altLang="zh-CN" dirty="0"/>
          </a:p>
          <a:p>
            <a:r>
              <a:rPr lang="zh-CN" altLang="en-US" dirty="0"/>
              <a:t>场景构成 </a:t>
            </a:r>
            <a:r>
              <a:rPr lang="en-US" altLang="zh-CN" dirty="0"/>
              <a:t>– </a:t>
            </a:r>
            <a:r>
              <a:rPr lang="zh-CN" altLang="en-US" dirty="0"/>
              <a:t>时间、地点、人物、事件、链接方式</a:t>
            </a:r>
            <a:endParaRPr lang="en-US" altLang="zh-CN" dirty="0"/>
          </a:p>
          <a:p>
            <a:pPr lvl="1"/>
            <a:r>
              <a:rPr lang="zh-CN" altLang="en-US" sz="2600" dirty="0"/>
              <a:t>晚七点佩戴运动手环开启</a:t>
            </a:r>
            <a:r>
              <a:rPr lang="en-US" altLang="zh-CN" sz="2600" dirty="0"/>
              <a:t>keep</a:t>
            </a:r>
            <a:r>
              <a:rPr lang="zh-CN" altLang="en-US" sz="2600" dirty="0"/>
              <a:t>去公园跑步，之后发朋友圈</a:t>
            </a:r>
            <a:endParaRPr lang="en-US" altLang="zh-CN" sz="2600" dirty="0"/>
          </a:p>
          <a:p>
            <a:pPr lvl="1"/>
            <a:r>
              <a:rPr lang="zh-CN" altLang="en-US" sz="2600" dirty="0"/>
              <a:t>围炉煮茶：两小时内围绕茶炉布置拍照并精修文本，发朋友圈</a:t>
            </a:r>
            <a:r>
              <a:rPr lang="en-US" altLang="zh-CN" sz="2600" dirty="0"/>
              <a:t>/</a:t>
            </a:r>
            <a:r>
              <a:rPr lang="zh-CN" altLang="en-US" sz="2600" dirty="0"/>
              <a:t>小红书</a:t>
            </a:r>
            <a:endParaRPr lang="en-US" altLang="zh-CN" sz="2600" dirty="0"/>
          </a:p>
          <a:p>
            <a:endParaRPr lang="en-US" altLang="zh-CN" dirty="0"/>
          </a:p>
          <a:p>
            <a:r>
              <a:rPr lang="zh-CN" altLang="en-US" dirty="0"/>
              <a:t>事实上，场景本身没有新旧之分，其差异在于</a:t>
            </a:r>
            <a:r>
              <a:rPr lang="zh-CN" altLang="en-US" b="1" dirty="0"/>
              <a:t>能否（通过移动互联网）使场景参与者沟通诠释出新的价值与情感</a:t>
            </a:r>
            <a:endParaRPr lang="en-US" altLang="zh-CN" b="1" dirty="0"/>
          </a:p>
          <a:p>
            <a:pPr lvl="1"/>
            <a:r>
              <a:rPr lang="zh-CN" altLang="en-US" sz="2600" dirty="0"/>
              <a:t>结合客户洞察描绘出独特、具体的场景</a:t>
            </a:r>
            <a:endParaRPr lang="en-US" altLang="zh-CN" sz="2600" dirty="0"/>
          </a:p>
          <a:p>
            <a:pPr lvl="1"/>
            <a:r>
              <a:rPr lang="zh-CN" altLang="en-US" sz="2600" dirty="0"/>
              <a:t>在这些场景中用户决定选择特定产品而放弃其它产品</a:t>
            </a:r>
          </a:p>
        </p:txBody>
      </p:sp>
    </p:spTree>
    <p:extLst>
      <p:ext uri="{BB962C8B-B14F-4D97-AF65-F5344CB8AC3E}">
        <p14:creationId xmlns:p14="http://schemas.microsoft.com/office/powerpoint/2010/main" val="3707855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D30EF23-87B1-BE97-986E-5312ABFD9CC3}"/>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第六章</a:t>
            </a:r>
            <a:r>
              <a:rPr lang="en-US" altLang="zh-CN" sz="4800"/>
              <a:t>.</a:t>
            </a:r>
            <a:r>
              <a:rPr lang="zh-CN" altLang="en-US" sz="4800"/>
              <a:t>涉众分析与硬数据采样</a:t>
            </a:r>
            <a:endParaRPr lang="zh-CN" altLang="en-US" sz="4200">
              <a:solidFill>
                <a:srgbClr val="FC2508"/>
              </a:solidFill>
            </a:endParaRPr>
          </a:p>
        </p:txBody>
      </p:sp>
      <p:sp>
        <p:nvSpPr>
          <p:cNvPr id="4099" name="Rectangle 3">
            <a:extLst>
              <a:ext uri="{FF2B5EF4-FFF2-40B4-BE49-F238E27FC236}">
                <a16:creationId xmlns:a16="http://schemas.microsoft.com/office/drawing/2014/main" id="{85E7F8AB-436E-1A50-6F64-5A8B51584739}"/>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
        <p:nvSpPr>
          <p:cNvPr id="4100" name="灯片编号占位符 1">
            <a:extLst>
              <a:ext uri="{FF2B5EF4-FFF2-40B4-BE49-F238E27FC236}">
                <a16:creationId xmlns:a16="http://schemas.microsoft.com/office/drawing/2014/main" id="{B0BDA79A-7ADC-FA5A-73D7-F41129E5E06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AA32BC-E157-4771-A3B3-608DF015060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0E86FB73-12B9-8C36-0C81-4B2BC32339EE}"/>
              </a:ext>
            </a:extLst>
          </p:cNvPr>
          <p:cNvSpPr>
            <a:spLocks noGrp="1" noChangeArrowheads="1"/>
          </p:cNvSpPr>
          <p:nvPr>
            <p:ph type="title"/>
          </p:nvPr>
        </p:nvSpPr>
        <p:spPr/>
        <p:txBody>
          <a:bodyPr/>
          <a:lstStyle/>
          <a:p>
            <a:r>
              <a:rPr lang="zh-CN" altLang="en-US" sz="3600"/>
              <a:t>课程回顾：确定项目前景与范围的过程</a:t>
            </a:r>
          </a:p>
        </p:txBody>
      </p:sp>
      <p:graphicFrame>
        <p:nvGraphicFramePr>
          <p:cNvPr id="5123" name="对象 3">
            <a:extLst>
              <a:ext uri="{FF2B5EF4-FFF2-40B4-BE49-F238E27FC236}">
                <a16:creationId xmlns:a16="http://schemas.microsoft.com/office/drawing/2014/main" id="{02BE1FA5-4F10-F36F-5132-FA5245FA5CF1}"/>
              </a:ext>
            </a:extLst>
          </p:cNvPr>
          <p:cNvGraphicFramePr>
            <a:graphicFrameLocks noChangeAspect="1"/>
          </p:cNvGraphicFramePr>
          <p:nvPr/>
        </p:nvGraphicFramePr>
        <p:xfrm>
          <a:off x="-19050" y="1600200"/>
          <a:ext cx="9205913" cy="3505200"/>
        </p:xfrm>
        <a:graphic>
          <a:graphicData uri="http://schemas.openxmlformats.org/presentationml/2006/ole">
            <mc:AlternateContent xmlns:mc="http://schemas.openxmlformats.org/markup-compatibility/2006">
              <mc:Choice xmlns:v="urn:schemas-microsoft-com:vml" Requires="v">
                <p:oleObj name="Visio" r:id="rId2" imgW="5479917" imgH="2087123" progId="Visio.Drawing.11">
                  <p:embed/>
                </p:oleObj>
              </mc:Choice>
              <mc:Fallback>
                <p:oleObj name="Visio" r:id="rId2" imgW="5479917" imgH="2087123" progId="Visio.Drawing.11">
                  <p:embed/>
                  <p:pic>
                    <p:nvPicPr>
                      <p:cNvPr id="5123" name="对象 3">
                        <a:extLst>
                          <a:ext uri="{FF2B5EF4-FFF2-40B4-BE49-F238E27FC236}">
                            <a16:creationId xmlns:a16="http://schemas.microsoft.com/office/drawing/2014/main" id="{02BE1FA5-4F10-F36F-5132-FA5245FA5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600200"/>
                        <a:ext cx="92059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4" name="灯片编号占位符 1">
            <a:extLst>
              <a:ext uri="{FF2B5EF4-FFF2-40B4-BE49-F238E27FC236}">
                <a16:creationId xmlns:a16="http://schemas.microsoft.com/office/drawing/2014/main" id="{27B85368-1CAB-B170-BEB7-1C26C1C251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5BDEF7-E12F-4535-A9F9-392414F0EBB6}"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3" name="矩形 2">
            <a:extLst>
              <a:ext uri="{FF2B5EF4-FFF2-40B4-BE49-F238E27FC236}">
                <a16:creationId xmlns:a16="http://schemas.microsoft.com/office/drawing/2014/main" id="{DD75EE6E-9455-5A8D-E588-4358826033B7}"/>
              </a:ext>
            </a:extLst>
          </p:cNvPr>
          <p:cNvSpPr/>
          <p:nvPr/>
        </p:nvSpPr>
        <p:spPr>
          <a:xfrm>
            <a:off x="1844675" y="2625725"/>
            <a:ext cx="1268413" cy="12684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2678F87A-E4D5-7829-C140-4224E0314B4E}"/>
              </a:ext>
            </a:extLst>
          </p:cNvPr>
          <p:cNvSpPr/>
          <p:nvPr/>
        </p:nvSpPr>
        <p:spPr>
          <a:xfrm>
            <a:off x="5886450" y="3813175"/>
            <a:ext cx="1270000" cy="12684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矩形 8">
            <a:extLst>
              <a:ext uri="{FF2B5EF4-FFF2-40B4-BE49-F238E27FC236}">
                <a16:creationId xmlns:a16="http://schemas.microsoft.com/office/drawing/2014/main" id="{C52BB2C7-956D-1DF8-FD38-C7FBAA6C2133}"/>
              </a:ext>
            </a:extLst>
          </p:cNvPr>
          <p:cNvSpPr/>
          <p:nvPr/>
        </p:nvSpPr>
        <p:spPr>
          <a:xfrm>
            <a:off x="5800725" y="1600200"/>
            <a:ext cx="1268413" cy="126841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0" name="矩形 9">
            <a:extLst>
              <a:ext uri="{FF2B5EF4-FFF2-40B4-BE49-F238E27FC236}">
                <a16:creationId xmlns:a16="http://schemas.microsoft.com/office/drawing/2014/main" id="{695EFE78-166B-7F91-5A58-57193D49B454}"/>
              </a:ext>
            </a:extLst>
          </p:cNvPr>
          <p:cNvSpPr/>
          <p:nvPr/>
        </p:nvSpPr>
        <p:spPr>
          <a:xfrm>
            <a:off x="-7938" y="3981450"/>
            <a:ext cx="1268413" cy="779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1" name="矩形 10">
            <a:extLst>
              <a:ext uri="{FF2B5EF4-FFF2-40B4-BE49-F238E27FC236}">
                <a16:creationId xmlns:a16="http://schemas.microsoft.com/office/drawing/2014/main" id="{A2E43171-216C-B583-626F-C761BBCFD879}"/>
              </a:ext>
            </a:extLst>
          </p:cNvPr>
          <p:cNvSpPr/>
          <p:nvPr/>
        </p:nvSpPr>
        <p:spPr>
          <a:xfrm>
            <a:off x="3822700" y="2870200"/>
            <a:ext cx="1268413" cy="779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10B1EEC-0A58-0077-0CA7-A95A69DC62CF}"/>
              </a:ext>
            </a:extLst>
          </p:cNvPr>
          <p:cNvSpPr>
            <a:spLocks noGrp="1" noChangeArrowheads="1"/>
          </p:cNvSpPr>
          <p:nvPr>
            <p:ph type="title"/>
          </p:nvPr>
        </p:nvSpPr>
        <p:spPr/>
        <p:txBody>
          <a:bodyPr/>
          <a:lstStyle/>
          <a:p>
            <a:pPr eaLnBrk="1" hangingPunct="1"/>
            <a:r>
              <a:rPr lang="zh-CN" altLang="en-US"/>
              <a:t>主要内容</a:t>
            </a:r>
          </a:p>
        </p:txBody>
      </p:sp>
      <p:sp>
        <p:nvSpPr>
          <p:cNvPr id="6147" name="Rectangle 3">
            <a:extLst>
              <a:ext uri="{FF2B5EF4-FFF2-40B4-BE49-F238E27FC236}">
                <a16:creationId xmlns:a16="http://schemas.microsoft.com/office/drawing/2014/main" id="{215909BF-A892-0F56-B6BA-DEFEA04277D0}"/>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solidFill>
                  <a:srgbClr val="FF0000"/>
                </a:solidFill>
              </a:rPr>
              <a:t>什么是涉众</a:t>
            </a:r>
          </a:p>
          <a:p>
            <a:pPr marL="571500" indent="-571500" eaLnBrk="1" hangingPunct="1">
              <a:buFont typeface="Wingdings" panose="05000000000000000000" pitchFamily="2" charset="2"/>
              <a:buAutoNum type="arabicPeriod"/>
            </a:pPr>
            <a:r>
              <a:rPr lang="zh-CN" altLang="en-US">
                <a:solidFill>
                  <a:srgbClr val="FF0000"/>
                </a:solidFill>
              </a:rPr>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6148" name="灯片编号占位符 1">
            <a:extLst>
              <a:ext uri="{FF2B5EF4-FFF2-40B4-BE49-F238E27FC236}">
                <a16:creationId xmlns:a16="http://schemas.microsoft.com/office/drawing/2014/main" id="{4DA3415B-8EF3-A580-CCCF-26C2534BAB7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C0FEB4-51F9-407F-9F5A-EF72D19BC0E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21745-0B6D-43C6-A6CE-A884AE2802D4}"/>
              </a:ext>
            </a:extLst>
          </p:cNvPr>
          <p:cNvSpPr>
            <a:spLocks noGrp="1"/>
          </p:cNvSpPr>
          <p:nvPr>
            <p:ph type="title"/>
          </p:nvPr>
        </p:nvSpPr>
        <p:spPr/>
        <p:txBody>
          <a:bodyPr/>
          <a:lstStyle/>
          <a:p>
            <a:r>
              <a:rPr lang="zh-CN" altLang="en-US" b="1" dirty="0">
                <a:solidFill>
                  <a:srgbClr val="FF0000"/>
                </a:solidFill>
              </a:rPr>
              <a:t>讲故事</a:t>
            </a:r>
            <a:r>
              <a:rPr lang="zh-CN" altLang="en-US" dirty="0"/>
              <a:t>的价值和目的</a:t>
            </a:r>
          </a:p>
        </p:txBody>
      </p:sp>
      <p:sp>
        <p:nvSpPr>
          <p:cNvPr id="3" name="内容占位符 2">
            <a:extLst>
              <a:ext uri="{FF2B5EF4-FFF2-40B4-BE49-F238E27FC236}">
                <a16:creationId xmlns:a16="http://schemas.microsoft.com/office/drawing/2014/main" id="{6865C166-1748-4ADB-ACBF-2AFCD08FEDF9}"/>
              </a:ext>
            </a:extLst>
          </p:cNvPr>
          <p:cNvSpPr>
            <a:spLocks noGrp="1"/>
          </p:cNvSpPr>
          <p:nvPr>
            <p:ph idx="1"/>
          </p:nvPr>
        </p:nvSpPr>
        <p:spPr/>
        <p:txBody>
          <a:bodyPr>
            <a:normAutofit fontScale="92500" lnSpcReduction="20000"/>
          </a:bodyPr>
          <a:lstStyle/>
          <a:p>
            <a:r>
              <a:rPr lang="zh-CN" altLang="en-US" dirty="0"/>
              <a:t>故事是一个理想的热身工具，为深度讨论商业模式与其内在逻辑做好准备</a:t>
            </a:r>
            <a:endParaRPr lang="en-US" altLang="zh-CN" dirty="0"/>
          </a:p>
          <a:p>
            <a:pPr lvl="1"/>
            <a:r>
              <a:rPr lang="zh-CN" altLang="en-US" dirty="0"/>
              <a:t>将故事与画布结合，利用叙事性克服听众对不熟悉模式的抵触，放下对陌生事物的怀疑</a:t>
            </a:r>
            <a:endParaRPr lang="en-US" altLang="zh-CN" dirty="0"/>
          </a:p>
          <a:p>
            <a:pPr lvl="1"/>
            <a:r>
              <a:rPr lang="zh-CN" altLang="en-US" dirty="0"/>
              <a:t>叙事性 </a:t>
            </a:r>
            <a:r>
              <a:rPr lang="en-US" altLang="zh-CN" dirty="0"/>
              <a:t>– </a:t>
            </a:r>
            <a:r>
              <a:rPr lang="zh-CN" altLang="en-US" dirty="0"/>
              <a:t>时间的演化（</a:t>
            </a:r>
            <a:r>
              <a:rPr lang="zh-CN" altLang="en-US" i="1" dirty="0"/>
              <a:t>时间地点人物，起因经过结果</a:t>
            </a:r>
            <a:r>
              <a:rPr lang="zh-CN" altLang="en-US" dirty="0"/>
              <a:t>）</a:t>
            </a:r>
            <a:endParaRPr lang="en-US" altLang="zh-CN" dirty="0"/>
          </a:p>
          <a:p>
            <a:endParaRPr lang="en-US" altLang="zh-CN" dirty="0"/>
          </a:p>
          <a:p>
            <a:r>
              <a:rPr lang="zh-CN" altLang="en-US" dirty="0"/>
              <a:t>为什么要讲故事</a:t>
            </a:r>
            <a:endParaRPr lang="en-US" altLang="zh-CN" dirty="0"/>
          </a:p>
          <a:p>
            <a:pPr lvl="1"/>
            <a:r>
              <a:rPr lang="zh-CN" altLang="en-US" dirty="0"/>
              <a:t>介绍新想法：尝试融入组织战略</a:t>
            </a:r>
            <a:endParaRPr lang="en-US" altLang="zh-CN" dirty="0"/>
          </a:p>
          <a:p>
            <a:pPr lvl="1"/>
            <a:r>
              <a:rPr lang="zh-CN" altLang="en-US" dirty="0"/>
              <a:t>向投资人推销：争取外部资源（是什么，为谁服务，如何获得收益）</a:t>
            </a:r>
            <a:endParaRPr lang="en-US" altLang="zh-CN" dirty="0"/>
          </a:p>
          <a:p>
            <a:pPr lvl="1"/>
            <a:r>
              <a:rPr lang="zh-CN" altLang="en-US" dirty="0"/>
              <a:t>吸引员工（成员）：抓住组员的注意力和好奇心，为下一步探讨准备</a:t>
            </a:r>
            <a:endParaRPr lang="en-US" altLang="zh-CN" dirty="0"/>
          </a:p>
          <a:p>
            <a:pPr lvl="1"/>
            <a:r>
              <a:rPr lang="zh-CN" altLang="en-US" dirty="0"/>
              <a:t>让未来触手可及（具象化）：激发创意、辩证变革</a:t>
            </a:r>
          </a:p>
        </p:txBody>
      </p:sp>
    </p:spTree>
    <p:extLst>
      <p:ext uri="{BB962C8B-B14F-4D97-AF65-F5344CB8AC3E}">
        <p14:creationId xmlns:p14="http://schemas.microsoft.com/office/powerpoint/2010/main" val="38895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B097980-A19B-72FE-BB81-C1C335AC0C29}"/>
              </a:ext>
            </a:extLst>
          </p:cNvPr>
          <p:cNvSpPr>
            <a:spLocks noGrp="1" noChangeArrowheads="1"/>
          </p:cNvSpPr>
          <p:nvPr>
            <p:ph type="title"/>
          </p:nvPr>
        </p:nvSpPr>
        <p:spPr/>
        <p:txBody>
          <a:bodyPr/>
          <a:lstStyle/>
          <a:p>
            <a:pPr eaLnBrk="1" hangingPunct="1"/>
            <a:r>
              <a:rPr lang="en-GB" altLang="zh-CN" sz="3800"/>
              <a:t>1.</a:t>
            </a:r>
            <a:r>
              <a:rPr lang="zh-CN" altLang="en-US" sz="4000"/>
              <a:t>什么是涉众</a:t>
            </a:r>
            <a:br>
              <a:rPr lang="zh-CN" altLang="en-GB" sz="3800"/>
            </a:br>
            <a:r>
              <a:rPr lang="en-GB" altLang="zh-CN" sz="3800">
                <a:latin typeface="Arial" panose="020B0604020202020204" pitchFamily="34" charset="0"/>
              </a:rPr>
              <a:t>——</a:t>
            </a:r>
            <a:r>
              <a:rPr lang="zh-CN" altLang="en-GB" sz="3800"/>
              <a:t>回顾：获取的源头</a:t>
            </a:r>
            <a:endParaRPr lang="zh-CN" altLang="en-US" sz="3800"/>
          </a:p>
        </p:txBody>
      </p:sp>
      <p:sp>
        <p:nvSpPr>
          <p:cNvPr id="7171" name="Rectangle 3">
            <a:extLst>
              <a:ext uri="{FF2B5EF4-FFF2-40B4-BE49-F238E27FC236}">
                <a16:creationId xmlns:a16="http://schemas.microsoft.com/office/drawing/2014/main" id="{F617DA85-E532-9BC9-D473-FEAF583F220C}"/>
              </a:ext>
            </a:extLst>
          </p:cNvPr>
          <p:cNvSpPr>
            <a:spLocks noGrp="1" noChangeArrowheads="1"/>
          </p:cNvSpPr>
          <p:nvPr>
            <p:ph type="body" idx="1"/>
          </p:nvPr>
        </p:nvSpPr>
        <p:spPr/>
        <p:txBody>
          <a:bodyPr/>
          <a:lstStyle/>
          <a:p>
            <a:pPr eaLnBrk="1" hangingPunct="1"/>
            <a:r>
              <a:rPr lang="zh-CN" altLang="en-GB"/>
              <a:t>两种类型</a:t>
            </a:r>
            <a:endParaRPr lang="zh-CN" altLang="en-GB" b="1"/>
          </a:p>
          <a:p>
            <a:pPr lvl="1" eaLnBrk="1" hangingPunct="1"/>
            <a:r>
              <a:rPr lang="zh-CN" altLang="en-GB"/>
              <a:t>人脑外知识</a:t>
            </a:r>
            <a:endParaRPr lang="en-US" altLang="zh-CN"/>
          </a:p>
          <a:p>
            <a:pPr lvl="2" eaLnBrk="1" hangingPunct="1"/>
            <a:r>
              <a:rPr lang="zh-CN" altLang="en-US"/>
              <a:t>问题域内的科学规律</a:t>
            </a:r>
            <a:endParaRPr lang="en-GB" altLang="zh-CN"/>
          </a:p>
          <a:p>
            <a:pPr lvl="1" eaLnBrk="1" hangingPunct="1"/>
            <a:r>
              <a:rPr lang="zh-CN" altLang="en-GB"/>
              <a:t>人脑内知识</a:t>
            </a:r>
          </a:p>
          <a:p>
            <a:pPr lvl="2" eaLnBrk="1" hangingPunct="1"/>
            <a:r>
              <a:rPr lang="zh-CN" altLang="en-GB"/>
              <a:t>困难，有很多问题</a:t>
            </a:r>
          </a:p>
          <a:p>
            <a:pPr lvl="3" eaLnBrk="1" hangingPunct="1"/>
            <a:r>
              <a:rPr lang="zh-CN" altLang="en-GB"/>
              <a:t>如何寻找合适的人？</a:t>
            </a:r>
          </a:p>
          <a:p>
            <a:pPr lvl="3" eaLnBrk="1" hangingPunct="1"/>
            <a:r>
              <a:rPr lang="zh-CN" altLang="en-GB"/>
              <a:t>如何有效的与他们进行交流？</a:t>
            </a:r>
          </a:p>
          <a:p>
            <a:pPr lvl="3" eaLnBrk="1" hangingPunct="1"/>
            <a:r>
              <a:rPr lang="zh-CN" altLang="en-US"/>
              <a:t>通过与人交流</a:t>
            </a:r>
            <a:r>
              <a:rPr lang="zh-CN" altLang="en-US" b="1"/>
              <a:t>补充对客观问题域的认知</a:t>
            </a:r>
            <a:r>
              <a:rPr lang="zh-CN" altLang="en-US"/>
              <a:t>，</a:t>
            </a:r>
            <a:r>
              <a:rPr lang="zh-CN" altLang="en-US" b="1"/>
              <a:t>了解软件用户诉求的主观目标</a:t>
            </a:r>
            <a:endParaRPr lang="en-GB" altLang="zh-CN" b="1"/>
          </a:p>
        </p:txBody>
      </p:sp>
      <p:sp>
        <p:nvSpPr>
          <p:cNvPr id="7172" name="灯片编号占位符 1">
            <a:extLst>
              <a:ext uri="{FF2B5EF4-FFF2-40B4-BE49-F238E27FC236}">
                <a16:creationId xmlns:a16="http://schemas.microsoft.com/office/drawing/2014/main" id="{78D48D12-4EA7-2169-6B3B-7E00658E53C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6AD067-064F-499A-86BE-1A418460DCB0}"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169E7BD-A4FB-F0B2-06DA-3E59C1746C99}"/>
              </a:ext>
            </a:extLst>
          </p:cNvPr>
          <p:cNvSpPr>
            <a:spLocks noGrp="1" noChangeArrowheads="1"/>
          </p:cNvSpPr>
          <p:nvPr>
            <p:ph type="title"/>
          </p:nvPr>
        </p:nvSpPr>
        <p:spPr/>
        <p:txBody>
          <a:bodyPr/>
          <a:lstStyle/>
          <a:p>
            <a:pPr eaLnBrk="1" hangingPunct="1"/>
            <a:r>
              <a:rPr lang="en-GB" altLang="zh-CN" sz="3600"/>
              <a:t>1.</a:t>
            </a:r>
            <a:r>
              <a:rPr lang="zh-CN" altLang="en-US" sz="3600"/>
              <a:t>什么是涉众</a:t>
            </a:r>
            <a:br>
              <a:rPr lang="zh-CN" altLang="en-GB" sz="3800"/>
            </a:br>
            <a:r>
              <a:rPr lang="en-GB" altLang="zh-CN" sz="3800">
                <a:latin typeface="Arial" panose="020B0604020202020204" pitchFamily="34" charset="0"/>
              </a:rPr>
              <a:t>——</a:t>
            </a:r>
            <a:r>
              <a:rPr lang="zh-CN" altLang="en-US" sz="3800"/>
              <a:t>涉众</a:t>
            </a:r>
          </a:p>
        </p:txBody>
      </p:sp>
      <p:sp>
        <p:nvSpPr>
          <p:cNvPr id="54275" name="Rectangle 3">
            <a:extLst>
              <a:ext uri="{FF2B5EF4-FFF2-40B4-BE49-F238E27FC236}">
                <a16:creationId xmlns:a16="http://schemas.microsoft.com/office/drawing/2014/main" id="{590BC8D0-11E1-546C-82F5-79E1AE7C6A2B}"/>
              </a:ext>
            </a:extLst>
          </p:cNvPr>
          <p:cNvSpPr>
            <a:spLocks noGrp="1" noChangeArrowheads="1"/>
          </p:cNvSpPr>
          <p:nvPr>
            <p:ph type="body" idx="1"/>
          </p:nvPr>
        </p:nvSpPr>
        <p:spPr>
          <a:xfrm>
            <a:off x="252413" y="1417638"/>
            <a:ext cx="8639175" cy="4530725"/>
          </a:xfrm>
        </p:spPr>
        <p:txBody>
          <a:bodyPr/>
          <a:lstStyle/>
          <a:p>
            <a:pPr marL="571500" indent="-571500" eaLnBrk="1" hangingPunct="1">
              <a:defRPr/>
            </a:pPr>
            <a:r>
              <a:rPr lang="zh-CN" altLang="en-US" dirty="0"/>
              <a:t>所有能够影响软件系统的实现，或者会被实现后的软件系统所影响的，</a:t>
            </a:r>
            <a:r>
              <a:rPr lang="zh-CN" altLang="en-US" dirty="0">
                <a:solidFill>
                  <a:srgbClr val="FF0000"/>
                </a:solidFill>
              </a:rPr>
              <a:t>关键</a:t>
            </a:r>
            <a:r>
              <a:rPr lang="zh-CN" altLang="en-US" dirty="0"/>
              <a:t>个人和团体（</a:t>
            </a:r>
            <a:r>
              <a:rPr lang="en-US" altLang="zh-CN" dirty="0"/>
              <a:t>stakeholder</a:t>
            </a:r>
            <a:r>
              <a:rPr lang="zh-CN" altLang="en-US" dirty="0"/>
              <a:t>）。</a:t>
            </a:r>
            <a:endParaRPr lang="en-US" altLang="zh-CN" dirty="0"/>
          </a:p>
          <a:p>
            <a:pPr>
              <a:defRPr/>
            </a:pPr>
            <a:r>
              <a:rPr lang="zh-CN" altLang="en-US" dirty="0"/>
              <a:t>涉众分析围绕一个组织的各个部门内的员工所负责的业务展开</a:t>
            </a:r>
            <a:endParaRPr lang="en-US" altLang="zh-CN" dirty="0"/>
          </a:p>
          <a:p>
            <a:pPr lvl="1">
              <a:defRPr/>
            </a:pPr>
            <a:r>
              <a:rPr lang="zh-CN" altLang="en-US" dirty="0"/>
              <a:t>所有的描述和胜败条件都和业务直接相关</a:t>
            </a:r>
            <a:endParaRPr lang="en-US" altLang="zh-CN" dirty="0"/>
          </a:p>
          <a:p>
            <a:pPr>
              <a:defRPr/>
            </a:pPr>
            <a:r>
              <a:rPr lang="zh-CN" altLang="en-US" dirty="0"/>
              <a:t>此类涉众分析的难度随着组织机构的复杂性和不确定性增长而增加</a:t>
            </a:r>
          </a:p>
          <a:p>
            <a:pPr marL="898525" lvl="1" indent="-571500" eaLnBrk="1" hangingPunct="1">
              <a:defRPr/>
            </a:pPr>
            <a:r>
              <a:rPr lang="zh-CN" altLang="en-US" dirty="0"/>
              <a:t>部门内 </a:t>
            </a:r>
            <a:r>
              <a:rPr lang="en-US" altLang="zh-CN" dirty="0"/>
              <a:t>- </a:t>
            </a:r>
            <a:r>
              <a:rPr lang="zh-CN" altLang="en-US" dirty="0"/>
              <a:t>部门间 </a:t>
            </a:r>
            <a:r>
              <a:rPr lang="en-US" altLang="zh-CN" dirty="0"/>
              <a:t>- </a:t>
            </a:r>
            <a:r>
              <a:rPr lang="zh-CN" altLang="en-US" dirty="0"/>
              <a:t>新业务部门 </a:t>
            </a:r>
            <a:r>
              <a:rPr lang="en-US" altLang="zh-CN" dirty="0"/>
              <a:t>- </a:t>
            </a:r>
            <a:r>
              <a:rPr lang="zh-CN" altLang="en-US" dirty="0"/>
              <a:t>组织间 </a:t>
            </a:r>
            <a:r>
              <a:rPr lang="en-US" altLang="zh-CN" dirty="0"/>
              <a:t>– </a:t>
            </a:r>
            <a:r>
              <a:rPr lang="zh-CN" altLang="en-US" i="1" dirty="0"/>
              <a:t>大众用户（互联网产品）</a:t>
            </a:r>
          </a:p>
        </p:txBody>
      </p:sp>
      <p:sp>
        <p:nvSpPr>
          <p:cNvPr id="8196" name="灯片编号占位符 1">
            <a:extLst>
              <a:ext uri="{FF2B5EF4-FFF2-40B4-BE49-F238E27FC236}">
                <a16:creationId xmlns:a16="http://schemas.microsoft.com/office/drawing/2014/main" id="{B4886821-DE70-3372-D694-856FCF7BCD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ADB7B6-BC7E-4A68-B28E-3806379CD6CF}"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EECC0EF-E54D-D5AA-1750-DE8EAC4D8F63}"/>
              </a:ext>
            </a:extLst>
          </p:cNvPr>
          <p:cNvSpPr>
            <a:spLocks noGrp="1" noChangeArrowheads="1"/>
          </p:cNvSpPr>
          <p:nvPr>
            <p:ph type="title"/>
          </p:nvPr>
        </p:nvSpPr>
        <p:spPr/>
        <p:txBody>
          <a:bodyPr/>
          <a:lstStyle/>
          <a:p>
            <a:r>
              <a:rPr lang="zh-CN" altLang="en-US"/>
              <a:t>互联网产品的涉众：人性驱动，但也有围绕业务的利益冲突</a:t>
            </a:r>
          </a:p>
        </p:txBody>
      </p:sp>
      <p:sp>
        <p:nvSpPr>
          <p:cNvPr id="9219" name="内容占位符 2">
            <a:extLst>
              <a:ext uri="{FF2B5EF4-FFF2-40B4-BE49-F238E27FC236}">
                <a16:creationId xmlns:a16="http://schemas.microsoft.com/office/drawing/2014/main" id="{B90B8D24-E7D5-BDA5-507F-CF0850F21391}"/>
              </a:ext>
            </a:extLst>
          </p:cNvPr>
          <p:cNvSpPr>
            <a:spLocks noGrp="1" noChangeArrowheads="1"/>
          </p:cNvSpPr>
          <p:nvPr>
            <p:ph idx="1"/>
          </p:nvPr>
        </p:nvSpPr>
        <p:spPr>
          <a:xfrm>
            <a:off x="131763" y="1646238"/>
            <a:ext cx="8939212" cy="4530725"/>
          </a:xfrm>
        </p:spPr>
        <p:txBody>
          <a:bodyPr/>
          <a:lstStyle/>
          <a:p>
            <a:r>
              <a:rPr lang="zh-CN" altLang="en-US" sz="2800"/>
              <a:t>补充：大众型产品 </a:t>
            </a:r>
            <a:r>
              <a:rPr lang="en-US" altLang="zh-CN" sz="2800"/>
              <a:t>– </a:t>
            </a:r>
            <a:r>
              <a:rPr lang="zh-CN" altLang="en-US" sz="2800"/>
              <a:t>没有明确的“甲方”用户</a:t>
            </a:r>
            <a:endParaRPr lang="en-US" altLang="zh-CN" sz="2800"/>
          </a:p>
          <a:p>
            <a:pPr lvl="1"/>
            <a:r>
              <a:rPr lang="zh-CN" altLang="en-US" sz="2400"/>
              <a:t>例如搜索引擎、电子商务、移动互联网应用等等</a:t>
            </a:r>
            <a:endParaRPr lang="en-US" altLang="zh-CN" sz="2400"/>
          </a:p>
          <a:p>
            <a:pPr lvl="1"/>
            <a:r>
              <a:rPr lang="zh-CN" altLang="en-US" sz="2400"/>
              <a:t>分析产品定位人群（用户画像：基于分析</a:t>
            </a:r>
            <a:r>
              <a:rPr lang="en-US" altLang="zh-CN" sz="2400"/>
              <a:t>&amp;</a:t>
            </a:r>
            <a:r>
              <a:rPr lang="zh-CN" altLang="en-US" sz="2400"/>
              <a:t>基于数据）</a:t>
            </a:r>
            <a:endParaRPr lang="en-US" altLang="zh-CN" sz="2400"/>
          </a:p>
          <a:p>
            <a:pPr lvl="1"/>
            <a:r>
              <a:rPr lang="zh-CN" altLang="en-US" sz="2400" b="1"/>
              <a:t>产品功能能否帮助解决生活中的问题</a:t>
            </a:r>
            <a:r>
              <a:rPr lang="zh-CN" altLang="en-US" sz="2400"/>
              <a:t>，分析</a:t>
            </a:r>
            <a:r>
              <a:rPr lang="zh-CN" altLang="en-US" sz="2400">
                <a:solidFill>
                  <a:srgbClr val="FF0000"/>
                </a:solidFill>
              </a:rPr>
              <a:t>用户与</a:t>
            </a:r>
            <a:r>
              <a:rPr lang="zh-CN" altLang="en-US" sz="2400"/>
              <a:t>（互联网场景所带来的）</a:t>
            </a:r>
            <a:r>
              <a:rPr lang="zh-CN" altLang="en-US" sz="2400">
                <a:solidFill>
                  <a:srgbClr val="FF0000"/>
                </a:solidFill>
              </a:rPr>
              <a:t>社会群体基于产品功能</a:t>
            </a:r>
            <a:r>
              <a:rPr lang="zh-CN" altLang="en-US" sz="2400"/>
              <a:t>（业务）</a:t>
            </a:r>
            <a:r>
              <a:rPr lang="zh-CN" altLang="en-US" sz="2400">
                <a:solidFill>
                  <a:srgbClr val="FF0000"/>
                </a:solidFill>
              </a:rPr>
              <a:t>的互动</a:t>
            </a:r>
            <a:endParaRPr lang="en-US" altLang="zh-CN" sz="2400">
              <a:solidFill>
                <a:srgbClr val="FF0000"/>
              </a:solidFill>
            </a:endParaRPr>
          </a:p>
          <a:p>
            <a:pPr>
              <a:buClr>
                <a:srgbClr val="CC9900"/>
              </a:buClr>
            </a:pPr>
            <a:r>
              <a:rPr lang="zh-CN" altLang="en-US" sz="2800">
                <a:solidFill>
                  <a:srgbClr val="000000"/>
                </a:solidFill>
              </a:rPr>
              <a:t>同时，互联网产品也需要展开基于业务的涉众分析</a:t>
            </a:r>
            <a:endParaRPr lang="en-US" altLang="zh-CN" sz="2800">
              <a:solidFill>
                <a:srgbClr val="000000"/>
              </a:solidFill>
            </a:endParaRPr>
          </a:p>
          <a:p>
            <a:pPr lvl="1">
              <a:buClr>
                <a:srgbClr val="CC9900"/>
              </a:buClr>
            </a:pPr>
            <a:r>
              <a:rPr lang="zh-CN" altLang="en-US" sz="2400">
                <a:solidFill>
                  <a:srgbClr val="000000"/>
                </a:solidFill>
              </a:rPr>
              <a:t>某</a:t>
            </a:r>
            <a:r>
              <a:rPr lang="zh-CN" altLang="en-US" sz="2400" b="1">
                <a:solidFill>
                  <a:srgbClr val="000000"/>
                </a:solidFill>
              </a:rPr>
              <a:t>产品设计</a:t>
            </a:r>
            <a:r>
              <a:rPr lang="zh-CN" altLang="en-US" sz="2400">
                <a:solidFill>
                  <a:srgbClr val="000000"/>
                </a:solidFill>
              </a:rPr>
              <a:t>的新功能是否冲击其它功能或本公司其它产品</a:t>
            </a:r>
            <a:endParaRPr lang="en-US" altLang="zh-CN" sz="2400">
              <a:solidFill>
                <a:srgbClr val="000000"/>
              </a:solidFill>
            </a:endParaRPr>
          </a:p>
          <a:p>
            <a:pPr lvl="1">
              <a:buClr>
                <a:srgbClr val="CC9900"/>
              </a:buClr>
            </a:pPr>
            <a:r>
              <a:rPr lang="zh-CN" altLang="en-US" sz="2400">
                <a:solidFill>
                  <a:srgbClr val="000000"/>
                </a:solidFill>
              </a:rPr>
              <a:t>定期</a:t>
            </a:r>
            <a:r>
              <a:rPr lang="zh-CN" altLang="en-US" sz="2400" b="1">
                <a:solidFill>
                  <a:srgbClr val="000000"/>
                </a:solidFill>
              </a:rPr>
              <a:t>评估商业模式</a:t>
            </a:r>
            <a:r>
              <a:rPr lang="zh-CN" altLang="en-US" sz="2400">
                <a:solidFill>
                  <a:srgbClr val="000000"/>
                </a:solidFill>
              </a:rPr>
              <a:t>时，是否需要放弃某些客户细分？</a:t>
            </a:r>
            <a:endParaRPr lang="en-US" altLang="zh-CN" sz="2400">
              <a:solidFill>
                <a:srgbClr val="000000"/>
              </a:solidFill>
            </a:endParaRPr>
          </a:p>
          <a:p>
            <a:pPr lvl="1">
              <a:buClr>
                <a:srgbClr val="CC9900"/>
              </a:buClr>
            </a:pPr>
            <a:r>
              <a:rPr lang="zh-CN" altLang="en-US" sz="2400" b="1">
                <a:solidFill>
                  <a:srgbClr val="000000"/>
                </a:solidFill>
              </a:rPr>
              <a:t>平台商业模式</a:t>
            </a:r>
            <a:r>
              <a:rPr lang="zh-CN" altLang="en-US" sz="2400">
                <a:solidFill>
                  <a:srgbClr val="000000"/>
                </a:solidFill>
              </a:rPr>
              <a:t>中如何</a:t>
            </a:r>
            <a:r>
              <a:rPr lang="zh-CN" altLang="en-US" sz="2400" b="1">
                <a:solidFill>
                  <a:srgbClr val="000000"/>
                </a:solidFill>
              </a:rPr>
              <a:t>补贴</a:t>
            </a:r>
            <a:r>
              <a:rPr lang="zh-CN" altLang="en-US" sz="2400">
                <a:solidFill>
                  <a:srgbClr val="000000"/>
                </a:solidFill>
              </a:rPr>
              <a:t>多个客户群体的</a:t>
            </a:r>
            <a:r>
              <a:rPr lang="zh-CN" altLang="en-US" sz="2400" b="1">
                <a:solidFill>
                  <a:srgbClr val="000000"/>
                </a:solidFill>
              </a:rPr>
              <a:t>收益流</a:t>
            </a:r>
            <a:endParaRPr lang="en-US" altLang="zh-CN" sz="2400" b="1">
              <a:solidFill>
                <a:srgbClr val="000000"/>
              </a:solidFill>
            </a:endParaRPr>
          </a:p>
          <a:p>
            <a:pPr lvl="1">
              <a:buClr>
                <a:srgbClr val="CC9900"/>
              </a:buClr>
            </a:pPr>
            <a:r>
              <a:rPr lang="zh-CN" altLang="en-US" sz="2400" b="1">
                <a:solidFill>
                  <a:srgbClr val="000000"/>
                </a:solidFill>
              </a:rPr>
              <a:t>被产品影响的各监管力量与社会环境</a:t>
            </a:r>
            <a:r>
              <a:rPr lang="zh-CN" altLang="en-US" sz="2400">
                <a:solidFill>
                  <a:srgbClr val="000000"/>
                </a:solidFill>
              </a:rPr>
              <a:t>（政府、社区）的态度</a:t>
            </a:r>
            <a:endParaRPr lang="en-US" altLang="zh-CN" sz="2400">
              <a:solidFill>
                <a:srgbClr val="000000"/>
              </a:solidFill>
            </a:endParaRPr>
          </a:p>
        </p:txBody>
      </p:sp>
      <p:sp>
        <p:nvSpPr>
          <p:cNvPr id="9220" name="灯片编号占位符 1">
            <a:extLst>
              <a:ext uri="{FF2B5EF4-FFF2-40B4-BE49-F238E27FC236}">
                <a16:creationId xmlns:a16="http://schemas.microsoft.com/office/drawing/2014/main" id="{A6CFCC14-419B-5EF0-A8D5-D3A111D2047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344CDC-3020-4189-A4B4-DE8472665DF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FF2B55E2-F7BD-5F45-5C17-8644DBDB9A82}"/>
              </a:ext>
            </a:extLst>
          </p:cNvPr>
          <p:cNvSpPr>
            <a:spLocks noGrp="1" noChangeArrowheads="1"/>
          </p:cNvSpPr>
          <p:nvPr>
            <p:ph type="title"/>
          </p:nvPr>
        </p:nvSpPr>
        <p:spPr/>
        <p:txBody>
          <a:bodyPr/>
          <a:lstStyle/>
          <a:p>
            <a:r>
              <a:rPr lang="en-US" altLang="zh-CN" sz="3200"/>
              <a:t>2.2 </a:t>
            </a:r>
            <a:r>
              <a:rPr lang="zh-CN" altLang="en-US" sz="3200"/>
              <a:t>涉众分析的过程</a:t>
            </a:r>
            <a:br>
              <a:rPr lang="en-US" altLang="zh-CN" sz="3200"/>
            </a:br>
            <a:r>
              <a:rPr lang="en-US" altLang="zh-CN" sz="3200"/>
              <a:t>Stakeholders, Goals, Scope: The Foundation for Requirements and Business Models</a:t>
            </a:r>
            <a:br>
              <a:rPr lang="en-US" altLang="zh-CN" sz="3200"/>
            </a:br>
            <a:endParaRPr lang="zh-CN" altLang="en-US" sz="3200"/>
          </a:p>
        </p:txBody>
      </p:sp>
      <p:sp>
        <p:nvSpPr>
          <p:cNvPr id="108547" name="内容占位符 2">
            <a:extLst>
              <a:ext uri="{FF2B5EF4-FFF2-40B4-BE49-F238E27FC236}">
                <a16:creationId xmlns:a16="http://schemas.microsoft.com/office/drawing/2014/main" id="{ACBFA56F-8DC1-B2BA-E7D4-BFBD1FA9F92D}"/>
              </a:ext>
            </a:extLst>
          </p:cNvPr>
          <p:cNvSpPr>
            <a:spLocks noGrp="1" noChangeArrowheads="1"/>
          </p:cNvSpPr>
          <p:nvPr>
            <p:ph idx="1"/>
          </p:nvPr>
        </p:nvSpPr>
        <p:spPr>
          <a:xfrm>
            <a:off x="228600" y="1676400"/>
            <a:ext cx="8229600" cy="4302125"/>
          </a:xfrm>
        </p:spPr>
        <p:txBody>
          <a:bodyPr/>
          <a:lstStyle/>
          <a:p>
            <a:r>
              <a:rPr lang="en-US" altLang="zh-CN" sz="2800"/>
              <a:t>Suzanne Robertson</a:t>
            </a:r>
          </a:p>
          <a:p>
            <a:pPr lvl="1"/>
            <a:r>
              <a:rPr lang="zh-CN" altLang="en-US" sz="2400"/>
              <a:t>涉众分析与前景与范围的定义是交织进行的，互为依赖</a:t>
            </a:r>
            <a:endParaRPr lang="zh-CN" altLang="en-US"/>
          </a:p>
        </p:txBody>
      </p:sp>
      <p:pic>
        <p:nvPicPr>
          <p:cNvPr id="108548" name="Picture 3">
            <a:extLst>
              <a:ext uri="{FF2B5EF4-FFF2-40B4-BE49-F238E27FC236}">
                <a16:creationId xmlns:a16="http://schemas.microsoft.com/office/drawing/2014/main" id="{01C5989B-9167-1C18-539C-0A87DA9BF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24200"/>
            <a:ext cx="14287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9" name="Picture 2">
            <a:extLst>
              <a:ext uri="{FF2B5EF4-FFF2-40B4-BE49-F238E27FC236}">
                <a16:creationId xmlns:a16="http://schemas.microsoft.com/office/drawing/2014/main" id="{A84F8532-5647-23E1-F7CF-708227868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39846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灯片编号占位符 1">
            <a:extLst>
              <a:ext uri="{FF2B5EF4-FFF2-40B4-BE49-F238E27FC236}">
                <a16:creationId xmlns:a16="http://schemas.microsoft.com/office/drawing/2014/main" id="{B953DF37-407E-41C7-E7E7-A2BF7A6693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7DBEBE-B404-4DAE-B934-460DCCE55F8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graphicFrame>
        <p:nvGraphicFramePr>
          <p:cNvPr id="2" name="对象 1">
            <a:extLst>
              <a:ext uri="{FF2B5EF4-FFF2-40B4-BE49-F238E27FC236}">
                <a16:creationId xmlns:a16="http://schemas.microsoft.com/office/drawing/2014/main" id="{5306EABC-B81E-EF5B-1392-9F2AE8292966}"/>
              </a:ext>
            </a:extLst>
          </p:cNvPr>
          <p:cNvGraphicFramePr>
            <a:graphicFrameLocks noChangeAspect="1"/>
          </p:cNvGraphicFramePr>
          <p:nvPr/>
        </p:nvGraphicFramePr>
        <p:xfrm>
          <a:off x="76200" y="2530475"/>
          <a:ext cx="8991600" cy="3581400"/>
        </p:xfrm>
        <a:graphic>
          <a:graphicData uri="http://schemas.openxmlformats.org/presentationml/2006/ole">
            <mc:AlternateContent xmlns:mc="http://schemas.openxmlformats.org/markup-compatibility/2006">
              <mc:Choice xmlns:v="urn:schemas-microsoft-com:vml" Requires="v">
                <p:oleObj name="Visio" r:id="rId4" imgW="6201172" imgH="2534956" progId="Visio.Drawing.11">
                  <p:embed/>
                </p:oleObj>
              </mc:Choice>
              <mc:Fallback>
                <p:oleObj name="Visio" r:id="rId4" imgW="6201172" imgH="2534956" progId="Visio.Drawing.11">
                  <p:embed/>
                  <p:pic>
                    <p:nvPicPr>
                      <p:cNvPr id="2" name="对象 1">
                        <a:extLst>
                          <a:ext uri="{FF2B5EF4-FFF2-40B4-BE49-F238E27FC236}">
                            <a16:creationId xmlns:a16="http://schemas.microsoft.com/office/drawing/2014/main" id="{5306EABC-B81E-EF5B-1392-9F2AE8292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530475"/>
                        <a:ext cx="8991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108547">
                                            <p:txEl>
                                              <p:pRg st="0" end="0"/>
                                            </p:txEl>
                                          </p:spTgt>
                                        </p:tgtEl>
                                        <p:attrNameLst>
                                          <p:attrName>style.visibility</p:attrName>
                                        </p:attrNameLst>
                                      </p:cBhvr>
                                      <p:to>
                                        <p:strVal val="visible"/>
                                      </p:to>
                                    </p:set>
                                    <p:anim calcmode="lin" valueType="num">
                                      <p:cBhvr additive="base">
                                        <p:cTn id="10" dur="5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8547">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8547">
                                            <p:txEl>
                                              <p:pRg st="1" end="1"/>
                                            </p:txEl>
                                          </p:spTgt>
                                        </p:tgtEl>
                                        <p:attrNameLst>
                                          <p:attrName>style.visibility</p:attrName>
                                        </p:attrNameLst>
                                      </p:cBhvr>
                                      <p:to>
                                        <p:strVal val="visible"/>
                                      </p:to>
                                    </p:set>
                                    <p:anim calcmode="lin" valueType="num">
                                      <p:cBhvr additive="base">
                                        <p:cTn id="14" dur="500" fill="hold"/>
                                        <p:tgtEl>
                                          <p:spTgt spid="10854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8547">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8549"/>
                                        </p:tgtEl>
                                        <p:attrNameLst>
                                          <p:attrName>style.visibility</p:attrName>
                                        </p:attrNameLst>
                                      </p:cBhvr>
                                      <p:to>
                                        <p:strVal val="visible"/>
                                      </p:to>
                                    </p:set>
                                    <p:anim calcmode="lin" valueType="num">
                                      <p:cBhvr additive="base">
                                        <p:cTn id="18" dur="500" fill="hold"/>
                                        <p:tgtEl>
                                          <p:spTgt spid="108549"/>
                                        </p:tgtEl>
                                        <p:attrNameLst>
                                          <p:attrName>ppt_x</p:attrName>
                                        </p:attrNameLst>
                                      </p:cBhvr>
                                      <p:tavLst>
                                        <p:tav tm="0">
                                          <p:val>
                                            <p:strVal val="#ppt_x"/>
                                          </p:val>
                                        </p:tav>
                                        <p:tav tm="100000">
                                          <p:val>
                                            <p:strVal val="#ppt_x"/>
                                          </p:val>
                                        </p:tav>
                                      </p:tavLst>
                                    </p:anim>
                                    <p:anim calcmode="lin" valueType="num">
                                      <p:cBhvr additive="base">
                                        <p:cTn id="19" dur="500" fill="hold"/>
                                        <p:tgtEl>
                                          <p:spTgt spid="10854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8548"/>
                                        </p:tgtEl>
                                        <p:attrNameLst>
                                          <p:attrName>style.visibility</p:attrName>
                                        </p:attrNameLst>
                                      </p:cBhvr>
                                      <p:to>
                                        <p:strVal val="visible"/>
                                      </p:to>
                                    </p:set>
                                    <p:anim calcmode="lin" valueType="num">
                                      <p:cBhvr additive="base">
                                        <p:cTn id="22" dur="500" fill="hold"/>
                                        <p:tgtEl>
                                          <p:spTgt spid="108548"/>
                                        </p:tgtEl>
                                        <p:attrNameLst>
                                          <p:attrName>ppt_x</p:attrName>
                                        </p:attrNameLst>
                                      </p:cBhvr>
                                      <p:tavLst>
                                        <p:tav tm="0">
                                          <p:val>
                                            <p:strVal val="#ppt_x"/>
                                          </p:val>
                                        </p:tav>
                                        <p:tav tm="100000">
                                          <p:val>
                                            <p:strVal val="#ppt_x"/>
                                          </p:val>
                                        </p:tav>
                                      </p:tavLst>
                                    </p:anim>
                                    <p:anim calcmode="lin" valueType="num">
                                      <p:cBhvr additive="base">
                                        <p:cTn id="23"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C24C09B-03DE-4F18-7EC2-D47BF537318E}"/>
              </a:ext>
            </a:extLst>
          </p:cNvPr>
          <p:cNvSpPr>
            <a:spLocks noGrp="1" noChangeArrowheads="1"/>
          </p:cNvSpPr>
          <p:nvPr>
            <p:ph type="title"/>
          </p:nvPr>
        </p:nvSpPr>
        <p:spPr/>
        <p:txBody>
          <a:bodyPr/>
          <a:lstStyle/>
          <a:p>
            <a:pPr eaLnBrk="1" hangingPunct="1"/>
            <a:r>
              <a:rPr lang="zh-CN" altLang="en-US"/>
              <a:t>主要内容</a:t>
            </a:r>
          </a:p>
        </p:txBody>
      </p:sp>
      <p:sp>
        <p:nvSpPr>
          <p:cNvPr id="11267" name="Rectangle 3">
            <a:extLst>
              <a:ext uri="{FF2B5EF4-FFF2-40B4-BE49-F238E27FC236}">
                <a16:creationId xmlns:a16="http://schemas.microsoft.com/office/drawing/2014/main" id="{870B61D6-C44C-C5CE-CA96-A3C9C33E616E}"/>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solidFill>
                  <a:srgbClr val="FF0000"/>
                </a:solidFill>
              </a:rPr>
              <a:t>涉众识别</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1268" name="灯片编号占位符 1">
            <a:extLst>
              <a:ext uri="{FF2B5EF4-FFF2-40B4-BE49-F238E27FC236}">
                <a16:creationId xmlns:a16="http://schemas.microsoft.com/office/drawing/2014/main" id="{A5AC1C7E-D7AC-AF1D-A34B-61AC71D4A2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7F4A48-8AB2-47CC-BDE3-C488360069DF}"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4A807D2-7FC0-7017-71DD-62934DF22B4E}"/>
              </a:ext>
            </a:extLst>
          </p:cNvPr>
          <p:cNvSpPr>
            <a:spLocks noGrp="1" noChangeArrowheads="1"/>
          </p:cNvSpPr>
          <p:nvPr>
            <p:ph type="title"/>
          </p:nvPr>
        </p:nvSpPr>
        <p:spPr/>
        <p:txBody>
          <a:bodyPr/>
          <a:lstStyle/>
          <a:p>
            <a:pPr eaLnBrk="1" hangingPunct="1"/>
            <a:r>
              <a:rPr lang="en-US" altLang="zh-CN" sz="3800"/>
              <a:t>3.</a:t>
            </a:r>
            <a:r>
              <a:rPr lang="en-GB" altLang="zh-CN" sz="3800"/>
              <a:t>1 </a:t>
            </a:r>
            <a:r>
              <a:rPr lang="zh-CN" altLang="en-GB" sz="3800"/>
              <a:t>涉众</a:t>
            </a:r>
            <a:r>
              <a:rPr lang="zh-CN" altLang="en-US" sz="3800"/>
              <a:t>识别</a:t>
            </a:r>
            <a:r>
              <a:rPr lang="zh-CN" altLang="en-GB" sz="3800"/>
              <a:t>的</a:t>
            </a:r>
            <a:r>
              <a:rPr lang="zh-CN" altLang="en-US" sz="3800"/>
              <a:t>基本原则</a:t>
            </a:r>
          </a:p>
        </p:txBody>
      </p:sp>
      <p:sp>
        <p:nvSpPr>
          <p:cNvPr id="12291" name="Rectangle 3">
            <a:extLst>
              <a:ext uri="{FF2B5EF4-FFF2-40B4-BE49-F238E27FC236}">
                <a16:creationId xmlns:a16="http://schemas.microsoft.com/office/drawing/2014/main" id="{DDFDE6C3-602C-A323-F96A-C8F6FEE28501}"/>
              </a:ext>
            </a:extLst>
          </p:cNvPr>
          <p:cNvSpPr>
            <a:spLocks noGrp="1" noChangeArrowheads="1"/>
          </p:cNvSpPr>
          <p:nvPr>
            <p:ph type="body" idx="1"/>
          </p:nvPr>
        </p:nvSpPr>
        <p:spPr/>
        <p:txBody>
          <a:bodyPr/>
          <a:lstStyle/>
          <a:p>
            <a:pPr eaLnBrk="1" hangingPunct="1"/>
            <a:r>
              <a:rPr lang="zh-CN" altLang="en-US"/>
              <a:t>涉众类别需要细分，发现所有类别</a:t>
            </a:r>
          </a:p>
          <a:p>
            <a:pPr lvl="1" eaLnBrk="1" hangingPunct="1"/>
            <a:r>
              <a:rPr lang="zh-CN" altLang="en-US"/>
              <a:t>每一类涉众的所有成员都能够一致、稳定的从相同立场、相同视角来看待相同的软件系统 </a:t>
            </a:r>
          </a:p>
          <a:p>
            <a:pPr eaLnBrk="1" hangingPunct="1"/>
            <a:r>
              <a:rPr lang="zh-CN" altLang="en-US" b="1"/>
              <a:t>发现比较关键的涉众 </a:t>
            </a:r>
          </a:p>
          <a:p>
            <a:pPr lvl="1" eaLnBrk="1" hangingPunct="1"/>
            <a:r>
              <a:rPr lang="zh-CN" altLang="en-US"/>
              <a:t>需要分析他们各自的赢利条件，以在相互妥协中尽力实现一个共赢的结局 </a:t>
            </a:r>
          </a:p>
          <a:p>
            <a:pPr eaLnBrk="1" hangingPunct="1"/>
            <a:r>
              <a:rPr lang="zh-CN" altLang="en-US"/>
              <a:t>涉众群体不是固定不变的，需要持续维护 </a:t>
            </a:r>
          </a:p>
          <a:p>
            <a:pPr lvl="1" eaLnBrk="1" hangingPunct="1"/>
            <a:r>
              <a:rPr lang="zh-CN" altLang="en-US"/>
              <a:t>对涉众的理解不是一个完成之后就可以结束的活动，而是应该在完成之后继续保持适当的关注 </a:t>
            </a:r>
          </a:p>
        </p:txBody>
      </p:sp>
      <p:sp>
        <p:nvSpPr>
          <p:cNvPr id="12292" name="灯片编号占位符 1">
            <a:extLst>
              <a:ext uri="{FF2B5EF4-FFF2-40B4-BE49-F238E27FC236}">
                <a16:creationId xmlns:a16="http://schemas.microsoft.com/office/drawing/2014/main" id="{AFB77BDE-6184-5FF9-A1D2-CAD89D7C819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442010-9BFA-4128-9507-E8221E8D723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03DC9E4-7BF4-766C-1591-163A97D5CD72}"/>
              </a:ext>
            </a:extLst>
          </p:cNvPr>
          <p:cNvSpPr>
            <a:spLocks noGrp="1" noChangeArrowheads="1"/>
          </p:cNvSpPr>
          <p:nvPr>
            <p:ph type="title"/>
          </p:nvPr>
        </p:nvSpPr>
        <p:spPr/>
        <p:txBody>
          <a:bodyPr/>
          <a:lstStyle/>
          <a:p>
            <a:pPr eaLnBrk="1" hangingPunct="1"/>
            <a:r>
              <a:rPr lang="zh-CN" altLang="en-US"/>
              <a:t>关键涉众类别判定：涉众互动</a:t>
            </a:r>
          </a:p>
        </p:txBody>
      </p:sp>
      <p:sp>
        <p:nvSpPr>
          <p:cNvPr id="13315" name="Rectangle 3">
            <a:extLst>
              <a:ext uri="{FF2B5EF4-FFF2-40B4-BE49-F238E27FC236}">
                <a16:creationId xmlns:a16="http://schemas.microsoft.com/office/drawing/2014/main" id="{C9C1C96E-CCB6-B0A6-53F6-11D937D5C923}"/>
              </a:ext>
            </a:extLst>
          </p:cNvPr>
          <p:cNvSpPr>
            <a:spLocks noGrp="1" noChangeArrowheads="1"/>
          </p:cNvSpPr>
          <p:nvPr>
            <p:ph type="body" idx="1"/>
          </p:nvPr>
        </p:nvSpPr>
        <p:spPr>
          <a:xfrm>
            <a:off x="-76200" y="990600"/>
            <a:ext cx="2743200" cy="4530725"/>
          </a:xfrm>
        </p:spPr>
        <p:txBody>
          <a:bodyPr/>
          <a:lstStyle/>
          <a:p>
            <a:pPr eaLnBrk="1" hangingPunct="1"/>
            <a:r>
              <a:rPr lang="zh-CN" altLang="en-US"/>
              <a:t>如果互动及其关注点属于项目的目标与范围，那么涉众就属于关键涉众</a:t>
            </a:r>
          </a:p>
        </p:txBody>
      </p:sp>
      <p:pic>
        <p:nvPicPr>
          <p:cNvPr id="13316" name="Picture 4">
            <a:extLst>
              <a:ext uri="{FF2B5EF4-FFF2-40B4-BE49-F238E27FC236}">
                <a16:creationId xmlns:a16="http://schemas.microsoft.com/office/drawing/2014/main" id="{6ACE072A-7CC9-6738-A1D7-68A8BAE22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60198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灯片编号占位符 1">
            <a:extLst>
              <a:ext uri="{FF2B5EF4-FFF2-40B4-BE49-F238E27FC236}">
                <a16:creationId xmlns:a16="http://schemas.microsoft.com/office/drawing/2014/main" id="{5DA2972C-74C4-CFCB-296E-7DB60FB643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8468D1-7A0E-4E65-BB65-9BBEBB84EAA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37A9D56B-56EB-D6BF-5A31-38BA7B46E697}"/>
              </a:ext>
            </a:extLst>
          </p:cNvPr>
          <p:cNvSpPr>
            <a:spLocks noGrp="1" noChangeArrowheads="1"/>
          </p:cNvSpPr>
          <p:nvPr>
            <p:ph type="title"/>
          </p:nvPr>
        </p:nvSpPr>
        <p:spPr/>
        <p:txBody>
          <a:bodyPr/>
          <a:lstStyle/>
          <a:p>
            <a:r>
              <a:rPr lang="en-US" altLang="zh-CN"/>
              <a:t>3.2 </a:t>
            </a:r>
            <a:r>
              <a:rPr lang="zh-CN" altLang="en-US"/>
              <a:t>涉众识别方法</a:t>
            </a:r>
          </a:p>
        </p:txBody>
      </p:sp>
      <p:sp>
        <p:nvSpPr>
          <p:cNvPr id="14339" name="内容占位符 2">
            <a:extLst>
              <a:ext uri="{FF2B5EF4-FFF2-40B4-BE49-F238E27FC236}">
                <a16:creationId xmlns:a16="http://schemas.microsoft.com/office/drawing/2014/main" id="{6ECFA63F-0DEE-D55E-D4B1-B884F4F682DC}"/>
              </a:ext>
            </a:extLst>
          </p:cNvPr>
          <p:cNvSpPr>
            <a:spLocks noGrp="1" noChangeArrowheads="1"/>
          </p:cNvSpPr>
          <p:nvPr>
            <p:ph idx="1"/>
          </p:nvPr>
        </p:nvSpPr>
        <p:spPr>
          <a:xfrm>
            <a:off x="255588" y="1600200"/>
            <a:ext cx="8594725" cy="4530725"/>
          </a:xfrm>
        </p:spPr>
        <p:txBody>
          <a:bodyPr/>
          <a:lstStyle/>
          <a:p>
            <a:r>
              <a:rPr lang="zh-CN" altLang="en-US"/>
              <a:t>简单方法：先膨胀后收缩</a:t>
            </a:r>
            <a:r>
              <a:rPr lang="en-US" altLang="zh-CN"/>
              <a:t>(Expand </a:t>
            </a:r>
            <a:r>
              <a:rPr lang="en-US" altLang="zh-CN">
                <a:sym typeface="Wingdings" panose="05000000000000000000" pitchFamily="2" charset="2"/>
              </a:rPr>
              <a:t> Shrink)</a:t>
            </a:r>
          </a:p>
          <a:p>
            <a:pPr lvl="1"/>
            <a:r>
              <a:rPr lang="zh-CN" altLang="en-US">
                <a:sym typeface="Wingdings" panose="05000000000000000000" pitchFamily="2" charset="2"/>
              </a:rPr>
              <a:t>尽可能列出涉众后尝试合并，易用但可能有遗漏</a:t>
            </a:r>
            <a:endParaRPr lang="en-US" altLang="zh-CN">
              <a:sym typeface="Wingdings" panose="05000000000000000000" pitchFamily="2" charset="2"/>
            </a:endParaRPr>
          </a:p>
          <a:p>
            <a:r>
              <a:rPr lang="zh-CN" altLang="en-US">
                <a:sym typeface="Wingdings" panose="05000000000000000000" pitchFamily="2" charset="2"/>
              </a:rPr>
              <a:t>经典方法：涉众网络</a:t>
            </a:r>
            <a:r>
              <a:rPr lang="en-US" altLang="zh-CN">
                <a:sym typeface="Wingdings" panose="05000000000000000000" pitchFamily="2" charset="2"/>
              </a:rPr>
              <a:t> </a:t>
            </a:r>
          </a:p>
          <a:p>
            <a:pPr lvl="1"/>
            <a:r>
              <a:rPr lang="zh-CN" altLang="en-US"/>
              <a:t>用容易发现的涉众（客户、管理者、投资人）出发</a:t>
            </a:r>
            <a:endParaRPr lang="en-US" altLang="zh-CN"/>
          </a:p>
          <a:p>
            <a:pPr lvl="1"/>
            <a:r>
              <a:rPr lang="zh-CN" altLang="en-US" b="1"/>
              <a:t>与初始涉众一起</a:t>
            </a:r>
            <a:r>
              <a:rPr lang="zh-CN" altLang="en-US"/>
              <a:t>“膨胀 </a:t>
            </a:r>
            <a:r>
              <a:rPr lang="en-US" altLang="zh-CN"/>
              <a:t>- </a:t>
            </a:r>
            <a:r>
              <a:rPr lang="zh-CN" altLang="en-US"/>
              <a:t>收缩”，</a:t>
            </a:r>
            <a:r>
              <a:rPr lang="zh-CN" altLang="en-US" b="1"/>
              <a:t>集体确定关键涉众列表</a:t>
            </a:r>
            <a:r>
              <a:rPr lang="zh-CN" altLang="en-US"/>
              <a:t>，再请列表中的</a:t>
            </a:r>
            <a:r>
              <a:rPr lang="zh-CN" altLang="en-US" b="1"/>
              <a:t>新代表加入讨论</a:t>
            </a:r>
            <a:r>
              <a:rPr lang="zh-CN" altLang="en-US"/>
              <a:t>，直到</a:t>
            </a:r>
            <a:r>
              <a:rPr lang="zh-CN" altLang="en-US" b="1"/>
              <a:t>列表稳定</a:t>
            </a:r>
          </a:p>
          <a:p>
            <a:r>
              <a:rPr lang="zh-CN" altLang="en-US">
                <a:sym typeface="Wingdings" panose="05000000000000000000" pitchFamily="2" charset="2"/>
              </a:rPr>
              <a:t>经验方法：检查列表（</a:t>
            </a:r>
            <a:r>
              <a:rPr lang="en-US" altLang="zh-CN">
                <a:sym typeface="Wingdings" panose="05000000000000000000" pitchFamily="2" charset="2"/>
              </a:rPr>
              <a:t>Checklist</a:t>
            </a:r>
            <a:r>
              <a:rPr lang="zh-CN" altLang="en-US">
                <a:sym typeface="Wingdings" panose="05000000000000000000" pitchFamily="2" charset="2"/>
              </a:rPr>
              <a:t>）</a:t>
            </a:r>
            <a:endParaRPr lang="en-US" altLang="zh-CN">
              <a:sym typeface="Wingdings" panose="05000000000000000000" pitchFamily="2" charset="2"/>
            </a:endParaRPr>
          </a:p>
        </p:txBody>
      </p:sp>
      <p:sp>
        <p:nvSpPr>
          <p:cNvPr id="14340" name="灯片编号占位符 1">
            <a:extLst>
              <a:ext uri="{FF2B5EF4-FFF2-40B4-BE49-F238E27FC236}">
                <a16:creationId xmlns:a16="http://schemas.microsoft.com/office/drawing/2014/main" id="{BFD8160C-DAC8-F94C-6348-90B3973927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DAA11-2E21-41D3-A157-DEC6D31E956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329C8407-5F4B-7575-193A-F543022E74EB}"/>
              </a:ext>
            </a:extLst>
          </p:cNvPr>
          <p:cNvSpPr>
            <a:spLocks noGrp="1" noChangeArrowheads="1"/>
          </p:cNvSpPr>
          <p:nvPr>
            <p:ph type="title"/>
          </p:nvPr>
        </p:nvSpPr>
        <p:spPr/>
        <p:txBody>
          <a:bodyPr/>
          <a:lstStyle/>
          <a:p>
            <a:r>
              <a:rPr lang="zh-CN" altLang="en-US"/>
              <a:t>检查列表：经典列表</a:t>
            </a:r>
          </a:p>
        </p:txBody>
      </p:sp>
      <p:sp>
        <p:nvSpPr>
          <p:cNvPr id="3" name="内容占位符 2">
            <a:extLst>
              <a:ext uri="{FF2B5EF4-FFF2-40B4-BE49-F238E27FC236}">
                <a16:creationId xmlns:a16="http://schemas.microsoft.com/office/drawing/2014/main" id="{13757E96-07E8-2597-4C26-848FB0F75C64}"/>
              </a:ext>
            </a:extLst>
          </p:cNvPr>
          <p:cNvSpPr>
            <a:spLocks noGrp="1"/>
          </p:cNvSpPr>
          <p:nvPr>
            <p:ph idx="1"/>
          </p:nvPr>
        </p:nvSpPr>
        <p:spPr>
          <a:xfrm>
            <a:off x="381000" y="914400"/>
            <a:ext cx="8229600" cy="4530725"/>
          </a:xfrm>
        </p:spPr>
        <p:txBody>
          <a:bodyPr/>
          <a:lstStyle/>
          <a:p>
            <a:pPr marL="512763" indent="-495300" eaLnBrk="1" hangingPunct="1">
              <a:defRPr/>
            </a:pPr>
            <a:r>
              <a:rPr lang="zh-CN" altLang="en-US" sz="2000" dirty="0"/>
              <a:t>用户</a:t>
            </a:r>
            <a:r>
              <a:rPr lang="en-US" altLang="zh-CN" sz="2000" dirty="0"/>
              <a:t>: </a:t>
            </a:r>
            <a:r>
              <a:rPr lang="zh-CN" altLang="en-US" sz="2000" dirty="0"/>
              <a:t>最终使用和操作产品的人</a:t>
            </a:r>
          </a:p>
          <a:p>
            <a:pPr marL="738188" lvl="1" indent="-419100" eaLnBrk="1" hangingPunct="1">
              <a:defRPr/>
            </a:pPr>
            <a:r>
              <a:rPr lang="zh-CN" altLang="en-US" sz="1800" dirty="0"/>
              <a:t>关注软件功能 </a:t>
            </a:r>
          </a:p>
          <a:p>
            <a:pPr marL="512763" indent="-495300" eaLnBrk="1" hangingPunct="1">
              <a:defRPr/>
            </a:pPr>
            <a:r>
              <a:rPr lang="zh-CN" altLang="en-US" sz="2000" dirty="0"/>
              <a:t>客户</a:t>
            </a:r>
            <a:r>
              <a:rPr lang="en-US" altLang="zh-CN" sz="2000" dirty="0"/>
              <a:t>: </a:t>
            </a:r>
            <a:r>
              <a:rPr lang="zh-CN" altLang="en-US" sz="2000" dirty="0"/>
              <a:t>为软件系统的开发付费的人 </a:t>
            </a:r>
          </a:p>
          <a:p>
            <a:pPr marL="738188" lvl="1" indent="-419100" eaLnBrk="1" hangingPunct="1">
              <a:defRPr/>
            </a:pPr>
            <a:r>
              <a:rPr lang="zh-CN" altLang="en-US" sz="1800" dirty="0"/>
              <a:t>关注经济上的成本、收益</a:t>
            </a:r>
          </a:p>
          <a:p>
            <a:pPr marL="512763" indent="-495300" eaLnBrk="1" hangingPunct="1">
              <a:defRPr/>
            </a:pPr>
            <a:r>
              <a:rPr lang="zh-CN" altLang="en-US" sz="2000" dirty="0"/>
              <a:t>开发者</a:t>
            </a:r>
            <a:r>
              <a:rPr lang="en-US" altLang="zh-CN" sz="2000" dirty="0"/>
              <a:t>: </a:t>
            </a:r>
            <a:r>
              <a:rPr lang="zh-CN" altLang="en-US" sz="2000" dirty="0"/>
              <a:t>负责实现软件系统的人 </a:t>
            </a:r>
          </a:p>
          <a:p>
            <a:pPr marL="738188" lvl="1" indent="-419100" eaLnBrk="1" hangingPunct="1">
              <a:defRPr/>
            </a:pPr>
            <a:r>
              <a:rPr lang="zh-CN" altLang="en-US" sz="1800" dirty="0"/>
              <a:t>关注技术上的成本和收益</a:t>
            </a:r>
          </a:p>
          <a:p>
            <a:pPr marL="512763" indent="-495300" eaLnBrk="1" hangingPunct="1">
              <a:lnSpc>
                <a:spcPct val="90000"/>
              </a:lnSpc>
              <a:defRPr/>
            </a:pPr>
            <a:r>
              <a:rPr lang="zh-CN" altLang="en-US" sz="2000" dirty="0"/>
              <a:t>管理者：参与软件系统开发事务管理的人 </a:t>
            </a:r>
          </a:p>
          <a:p>
            <a:pPr marL="738188" lvl="1" indent="-419100" eaLnBrk="1" hangingPunct="1">
              <a:lnSpc>
                <a:spcPct val="90000"/>
              </a:lnSpc>
              <a:defRPr/>
            </a:pPr>
            <a:r>
              <a:rPr lang="zh-CN" altLang="en-US" sz="1800" dirty="0"/>
              <a:t>投资方管理者 、执行负责人、项目管理者 </a:t>
            </a:r>
          </a:p>
          <a:p>
            <a:pPr marL="738188" lvl="1" indent="-419100" eaLnBrk="1" hangingPunct="1">
              <a:lnSpc>
                <a:spcPct val="90000"/>
              </a:lnSpc>
              <a:defRPr/>
            </a:pPr>
            <a:r>
              <a:rPr lang="zh-CN" altLang="en-US" sz="1800" dirty="0"/>
              <a:t>关注系统的开发进程</a:t>
            </a:r>
          </a:p>
          <a:p>
            <a:pPr marL="512763" indent="-495300" eaLnBrk="1" hangingPunct="1">
              <a:lnSpc>
                <a:spcPct val="90000"/>
              </a:lnSpc>
              <a:defRPr/>
            </a:pPr>
            <a:r>
              <a:rPr lang="zh-CN" altLang="en-US" sz="2000" dirty="0"/>
              <a:t>领域专家</a:t>
            </a:r>
            <a:r>
              <a:rPr lang="en-US" altLang="zh-CN" sz="2000" dirty="0"/>
              <a:t>: </a:t>
            </a:r>
            <a:r>
              <a:rPr lang="zh-CN" altLang="en-US" sz="2000" dirty="0"/>
              <a:t>在问题域中具有丰富知识的专家 </a:t>
            </a:r>
          </a:p>
          <a:p>
            <a:pPr marL="738188" lvl="1" indent="-419100" eaLnBrk="1" hangingPunct="1">
              <a:lnSpc>
                <a:spcPct val="90000"/>
              </a:lnSpc>
              <a:defRPr/>
            </a:pPr>
            <a:r>
              <a:rPr lang="zh-CN" altLang="en-US" sz="1800" dirty="0"/>
              <a:t>关注软件中的知识（概括性、综合性） </a:t>
            </a:r>
          </a:p>
          <a:p>
            <a:pPr marL="512763" indent="-495300" eaLnBrk="1" hangingPunct="1">
              <a:lnSpc>
                <a:spcPct val="90000"/>
              </a:lnSpc>
              <a:defRPr/>
            </a:pPr>
            <a:r>
              <a:rPr lang="zh-CN" altLang="en-US" sz="2000" dirty="0"/>
              <a:t>政府力量 </a:t>
            </a:r>
            <a:r>
              <a:rPr lang="en-US" altLang="zh-CN" sz="2000" dirty="0"/>
              <a:t>:</a:t>
            </a:r>
            <a:r>
              <a:rPr lang="zh-CN" altLang="en-US" sz="2000" dirty="0"/>
              <a:t>法律法规 、长远规划、政策意向等 </a:t>
            </a:r>
          </a:p>
          <a:p>
            <a:pPr marL="738188" lvl="1" indent="-419100" eaLnBrk="1" hangingPunct="1">
              <a:lnSpc>
                <a:spcPct val="90000"/>
              </a:lnSpc>
              <a:defRPr/>
            </a:pPr>
            <a:r>
              <a:rPr lang="zh-CN" altLang="en-US" sz="1800" dirty="0"/>
              <a:t>起约束和指导作用</a:t>
            </a:r>
          </a:p>
          <a:p>
            <a:pPr marL="512763" indent="-495300" eaLnBrk="1" hangingPunct="1">
              <a:lnSpc>
                <a:spcPct val="90000"/>
              </a:lnSpc>
              <a:defRPr/>
            </a:pPr>
            <a:r>
              <a:rPr lang="zh-CN" altLang="en-US" sz="2000" dirty="0"/>
              <a:t>市场力量：组织中的市场部门人员 </a:t>
            </a:r>
          </a:p>
          <a:p>
            <a:pPr marL="738188" lvl="1" indent="-419100" eaLnBrk="1" hangingPunct="1">
              <a:lnSpc>
                <a:spcPct val="90000"/>
              </a:lnSpc>
              <a:defRPr/>
            </a:pPr>
            <a:r>
              <a:rPr lang="zh-CN" altLang="en-US" sz="1800" dirty="0"/>
              <a:t>关注用户的想法</a:t>
            </a:r>
            <a:endParaRPr lang="en-US" altLang="zh-CN" sz="1800" dirty="0"/>
          </a:p>
          <a:p>
            <a:pPr marL="411163" indent="-419100" eaLnBrk="1" hangingPunct="1">
              <a:lnSpc>
                <a:spcPct val="90000"/>
              </a:lnSpc>
              <a:defRPr/>
            </a:pPr>
            <a:r>
              <a:rPr lang="zh-CN" altLang="en-US" sz="2000" dirty="0"/>
              <a:t>维护人员：系统的非功能属性，例如质量</a:t>
            </a:r>
          </a:p>
        </p:txBody>
      </p:sp>
      <p:sp>
        <p:nvSpPr>
          <p:cNvPr id="15364" name="矩形 4">
            <a:extLst>
              <a:ext uri="{FF2B5EF4-FFF2-40B4-BE49-F238E27FC236}">
                <a16:creationId xmlns:a16="http://schemas.microsoft.com/office/drawing/2014/main" id="{FC4F2F1B-133D-5EB3-236E-212E51F36F96}"/>
              </a:ext>
            </a:extLst>
          </p:cNvPr>
          <p:cNvSpPr>
            <a:spLocks noChangeArrowheads="1"/>
          </p:cNvSpPr>
          <p:nvPr/>
        </p:nvSpPr>
        <p:spPr bwMode="auto">
          <a:xfrm>
            <a:off x="4953000" y="1295400"/>
            <a:ext cx="3733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优点：容易操作，如果经验丰富会比较有效</a:t>
            </a:r>
            <a:endPar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缺点：有些类别太粗，尤其是</a:t>
            </a:r>
            <a:r>
              <a:rPr kumimoji="0" lang="zh-CN" altLang="en-US" sz="18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用户</a:t>
            </a:r>
            <a:r>
              <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作为一个类别是远远不够的</a:t>
            </a:r>
          </a:p>
        </p:txBody>
      </p:sp>
      <p:sp>
        <p:nvSpPr>
          <p:cNvPr id="15365" name="灯片编号占位符 1">
            <a:extLst>
              <a:ext uri="{FF2B5EF4-FFF2-40B4-BE49-F238E27FC236}">
                <a16:creationId xmlns:a16="http://schemas.microsoft.com/office/drawing/2014/main" id="{9A6A4E93-8936-5BF9-B8DB-149A4CE0F39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90DD24-CD31-460D-A86F-8366A20FC13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F0EEBF2-A707-D37C-77B1-C2D5D5F654AE}"/>
              </a:ext>
            </a:extLst>
          </p:cNvPr>
          <p:cNvSpPr>
            <a:spLocks noGrp="1" noChangeArrowheads="1"/>
          </p:cNvSpPr>
          <p:nvPr>
            <p:ph type="title"/>
          </p:nvPr>
        </p:nvSpPr>
        <p:spPr/>
        <p:txBody>
          <a:bodyPr/>
          <a:lstStyle/>
          <a:p>
            <a:r>
              <a:rPr lang="zh-CN" altLang="en-US"/>
              <a:t>利用主体依赖模型分析涉众互动，识别关键涉众类别</a:t>
            </a:r>
            <a:br>
              <a:rPr lang="en-US" altLang="zh-CN"/>
            </a:br>
            <a:endParaRPr lang="zh-CN" altLang="en-US"/>
          </a:p>
        </p:txBody>
      </p:sp>
      <p:sp>
        <p:nvSpPr>
          <p:cNvPr id="17411" name="内容占位符 1">
            <a:extLst>
              <a:ext uri="{FF2B5EF4-FFF2-40B4-BE49-F238E27FC236}">
                <a16:creationId xmlns:a16="http://schemas.microsoft.com/office/drawing/2014/main" id="{08246F29-71EB-2EEA-7FBE-461D1CAD3EEA}"/>
              </a:ext>
            </a:extLst>
          </p:cNvPr>
          <p:cNvSpPr>
            <a:spLocks noGrp="1" noChangeArrowheads="1"/>
          </p:cNvSpPr>
          <p:nvPr>
            <p:ph idx="1"/>
          </p:nvPr>
        </p:nvSpPr>
        <p:spPr>
          <a:xfrm>
            <a:off x="309563" y="1600200"/>
            <a:ext cx="8524875" cy="4530725"/>
          </a:xfrm>
        </p:spPr>
        <p:txBody>
          <a:bodyPr/>
          <a:lstStyle/>
          <a:p>
            <a:r>
              <a:rPr lang="en-US" altLang="zh-CN" sz="2400"/>
              <a:t>I*</a:t>
            </a:r>
            <a:r>
              <a:rPr lang="zh-CN" altLang="zh-CN" sz="2400" b="1">
                <a:solidFill>
                  <a:srgbClr val="FF66CC"/>
                </a:solidFill>
              </a:rPr>
              <a:t>主体</a:t>
            </a:r>
            <a:r>
              <a:rPr lang="zh-CN" altLang="zh-CN" sz="2400"/>
              <a:t>依赖模型</a:t>
            </a:r>
            <a:r>
              <a:rPr lang="en-US" altLang="zh-CN" sz="2400"/>
              <a:t>ADM</a:t>
            </a:r>
            <a:r>
              <a:rPr lang="zh-CN" altLang="zh-CN" sz="2400"/>
              <a:t>（</a:t>
            </a:r>
            <a:r>
              <a:rPr lang="en-US" altLang="zh-CN" sz="2400"/>
              <a:t>Actor Dependency Model</a:t>
            </a:r>
            <a:r>
              <a:rPr lang="zh-CN" altLang="zh-CN" sz="2400"/>
              <a:t>）</a:t>
            </a:r>
            <a:endParaRPr lang="en-US" altLang="zh-CN" sz="2400"/>
          </a:p>
          <a:p>
            <a:pPr lvl="1"/>
            <a:r>
              <a:rPr lang="zh-CN" altLang="zh-CN" sz="2000" b="1">
                <a:solidFill>
                  <a:srgbClr val="FF0000"/>
                </a:solidFill>
              </a:rPr>
              <a:t>目标依赖</a:t>
            </a:r>
            <a:r>
              <a:rPr lang="zh-CN" altLang="zh-CN" sz="2000"/>
              <a:t>（</a:t>
            </a:r>
            <a:r>
              <a:rPr lang="en-US" altLang="zh-CN" sz="2000"/>
              <a:t>goal dependency</a:t>
            </a:r>
            <a:r>
              <a:rPr lang="zh-CN" altLang="zh-CN" sz="2000"/>
              <a:t>）：依赖者希望被依赖者满足一个条件，但不会规定怎样满足该条件。</a:t>
            </a:r>
          </a:p>
          <a:p>
            <a:pPr lvl="1"/>
            <a:r>
              <a:rPr lang="zh-CN" altLang="zh-CN" sz="2000" b="1">
                <a:solidFill>
                  <a:srgbClr val="FFC000"/>
                </a:solidFill>
              </a:rPr>
              <a:t>软目标依赖</a:t>
            </a:r>
            <a:r>
              <a:rPr lang="zh-CN" altLang="zh-CN" sz="2000"/>
              <a:t>（</a:t>
            </a:r>
            <a:r>
              <a:rPr lang="en-US" altLang="zh-CN" sz="2000"/>
              <a:t>soft goal dependency</a:t>
            </a:r>
            <a:r>
              <a:rPr lang="zh-CN" altLang="zh-CN" sz="2000"/>
              <a:t>）：一种特殊类型的目标依赖，其条件是无法量化描述的。</a:t>
            </a:r>
          </a:p>
          <a:p>
            <a:pPr lvl="1"/>
            <a:r>
              <a:rPr lang="zh-CN" altLang="zh-CN" sz="2000" b="1">
                <a:solidFill>
                  <a:srgbClr val="00B050"/>
                </a:solidFill>
              </a:rPr>
              <a:t>任务依赖</a:t>
            </a:r>
            <a:r>
              <a:rPr lang="zh-CN" altLang="zh-CN" sz="2000"/>
              <a:t>（</a:t>
            </a:r>
            <a:r>
              <a:rPr lang="en-US" altLang="zh-CN" sz="2000"/>
              <a:t>task dependency</a:t>
            </a:r>
            <a:r>
              <a:rPr lang="zh-CN" altLang="zh-CN" sz="2000"/>
              <a:t>）：依赖者希望被依赖者执行特定任务。任务依赖比目标依赖更加具体，因为满足</a:t>
            </a:r>
            <a:r>
              <a:rPr lang="zh-CN" altLang="en-US" sz="2000"/>
              <a:t>目标</a:t>
            </a:r>
            <a:r>
              <a:rPr lang="zh-CN" altLang="zh-CN" sz="2000"/>
              <a:t>可以执行很多任务，被依赖者有自己的选择权。而任务依赖直接为被依赖者规定了任务。</a:t>
            </a:r>
          </a:p>
          <a:p>
            <a:pPr lvl="1"/>
            <a:r>
              <a:rPr lang="zh-CN" altLang="zh-CN" sz="2000" b="1">
                <a:solidFill>
                  <a:srgbClr val="0070C0"/>
                </a:solidFill>
              </a:rPr>
              <a:t>资源依赖</a:t>
            </a:r>
            <a:r>
              <a:rPr lang="zh-CN" altLang="zh-CN" sz="2000"/>
              <a:t>（</a:t>
            </a:r>
            <a:r>
              <a:rPr lang="en-US" altLang="zh-CN" sz="2000"/>
              <a:t>resource dependency</a:t>
            </a:r>
            <a:r>
              <a:rPr lang="zh-CN" altLang="zh-CN" sz="2000"/>
              <a:t>）：依赖者希望被依赖者提供资源实体（抽象信息或者实物材料）为自己所用，但不关注提供资源需要被依赖者执行的行为和解决的问题。</a:t>
            </a:r>
            <a:endParaRPr lang="zh-CN" altLang="en-US" sz="2000"/>
          </a:p>
        </p:txBody>
      </p:sp>
      <p:sp>
        <p:nvSpPr>
          <p:cNvPr id="17412" name="灯片编号占位符 1">
            <a:extLst>
              <a:ext uri="{FF2B5EF4-FFF2-40B4-BE49-F238E27FC236}">
                <a16:creationId xmlns:a16="http://schemas.microsoft.com/office/drawing/2014/main" id="{33735370-17BA-247F-85BF-B2A1F89BEB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7BF4EB-830A-494F-8486-E4C6C2396A4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035CB-9E28-4915-B341-204A6B1A8D98}"/>
              </a:ext>
            </a:extLst>
          </p:cNvPr>
          <p:cNvSpPr>
            <a:spLocks noGrp="1"/>
          </p:cNvSpPr>
          <p:nvPr>
            <p:ph type="title"/>
          </p:nvPr>
        </p:nvSpPr>
        <p:spPr>
          <a:xfrm>
            <a:off x="628650" y="260435"/>
            <a:ext cx="7886700" cy="747402"/>
          </a:xfrm>
        </p:spPr>
        <p:txBody>
          <a:bodyPr/>
          <a:lstStyle/>
          <a:p>
            <a:r>
              <a:rPr lang="zh-CN" altLang="en-US" dirty="0"/>
              <a:t>故事的不同视角（两个）</a:t>
            </a:r>
          </a:p>
        </p:txBody>
      </p:sp>
      <p:pic>
        <p:nvPicPr>
          <p:cNvPr id="4" name="图片 3">
            <a:extLst>
              <a:ext uri="{FF2B5EF4-FFF2-40B4-BE49-F238E27FC236}">
                <a16:creationId xmlns:a16="http://schemas.microsoft.com/office/drawing/2014/main" id="{1ADCA9C2-F07F-4EA3-A77B-C41B6D02757A}"/>
              </a:ext>
            </a:extLst>
          </p:cNvPr>
          <p:cNvPicPr>
            <a:picLocks noChangeAspect="1"/>
          </p:cNvPicPr>
          <p:nvPr/>
        </p:nvPicPr>
        <p:blipFill>
          <a:blip r:embed="rId3"/>
          <a:stretch>
            <a:fillRect/>
          </a:stretch>
        </p:blipFill>
        <p:spPr>
          <a:xfrm>
            <a:off x="556591" y="1391343"/>
            <a:ext cx="8399153" cy="4471885"/>
          </a:xfrm>
          <a:prstGeom prst="rect">
            <a:avLst/>
          </a:prstGeom>
        </p:spPr>
      </p:pic>
      <p:sp>
        <p:nvSpPr>
          <p:cNvPr id="5" name="矩形 4">
            <a:extLst>
              <a:ext uri="{FF2B5EF4-FFF2-40B4-BE49-F238E27FC236}">
                <a16:creationId xmlns:a16="http://schemas.microsoft.com/office/drawing/2014/main" id="{EA6C1F9C-5D75-4859-975D-4D1C494252C4}"/>
              </a:ext>
            </a:extLst>
          </p:cNvPr>
          <p:cNvSpPr/>
          <p:nvPr/>
        </p:nvSpPr>
        <p:spPr>
          <a:xfrm>
            <a:off x="365265" y="2335696"/>
            <a:ext cx="2807804" cy="3557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以员工为视角：</a:t>
            </a:r>
            <a:br>
              <a:rPr lang="en-US" altLang="zh-CN" b="1" dirty="0">
                <a:solidFill>
                  <a:srgbClr val="FF0000"/>
                </a:solidFill>
              </a:rPr>
            </a:br>
            <a:r>
              <a:rPr lang="en-US" altLang="zh-CN" dirty="0"/>
              <a:t>1.</a:t>
            </a:r>
            <a:r>
              <a:rPr lang="zh-CN" altLang="en-US" dirty="0"/>
              <a:t>观察到的新商业模式所解决的客户问题</a:t>
            </a:r>
            <a:endParaRPr lang="en-US" altLang="zh-CN" dirty="0"/>
          </a:p>
          <a:p>
            <a:pPr algn="ctr"/>
            <a:r>
              <a:rPr lang="en-US" altLang="zh-CN" dirty="0"/>
              <a:t>2.</a:t>
            </a:r>
            <a:r>
              <a:rPr lang="zh-CN" altLang="en-US" dirty="0"/>
              <a:t>新商业模式如何比旧模式更好的利用资源、业务和伙伴关系（</a:t>
            </a:r>
            <a:r>
              <a:rPr lang="zh-CN" altLang="en-US" b="1" dirty="0">
                <a:solidFill>
                  <a:schemeClr val="bg1"/>
                </a:solidFill>
              </a:rPr>
              <a:t>降本增效、开源节流</a:t>
            </a:r>
            <a:r>
              <a:rPr lang="zh-CN" altLang="en-US" dirty="0"/>
              <a:t>）</a:t>
            </a:r>
            <a:endParaRPr lang="en-US" altLang="zh-CN" dirty="0"/>
          </a:p>
          <a:p>
            <a:pPr algn="ctr"/>
            <a:r>
              <a:rPr lang="en-US" altLang="zh-CN" dirty="0"/>
              <a:t>3.</a:t>
            </a:r>
            <a:r>
              <a:rPr lang="zh-CN" altLang="en-US" dirty="0"/>
              <a:t>员工承载了</a:t>
            </a:r>
            <a:r>
              <a:rPr lang="zh-CN" altLang="en-US" b="1" dirty="0">
                <a:solidFill>
                  <a:schemeClr val="bg1"/>
                </a:solidFill>
              </a:rPr>
              <a:t>组织内部工作</a:t>
            </a:r>
            <a:r>
              <a:rPr lang="zh-CN" altLang="en-US" dirty="0"/>
              <a:t>与商业模式，以及转向新模式的原因</a:t>
            </a:r>
          </a:p>
        </p:txBody>
      </p:sp>
      <p:sp>
        <p:nvSpPr>
          <p:cNvPr id="6" name="矩形 5">
            <a:extLst>
              <a:ext uri="{FF2B5EF4-FFF2-40B4-BE49-F238E27FC236}">
                <a16:creationId xmlns:a16="http://schemas.microsoft.com/office/drawing/2014/main" id="{AD3E1AAD-F114-4AFF-BFD2-623C23735C62}"/>
              </a:ext>
            </a:extLst>
          </p:cNvPr>
          <p:cNvSpPr/>
          <p:nvPr/>
        </p:nvSpPr>
        <p:spPr>
          <a:xfrm>
            <a:off x="5970932" y="2335696"/>
            <a:ext cx="3108464" cy="413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以客户为视角：</a:t>
            </a:r>
            <a:endParaRPr lang="en-US" altLang="zh-CN" b="1" dirty="0">
              <a:solidFill>
                <a:srgbClr val="FF0000"/>
              </a:solidFill>
            </a:endParaRPr>
          </a:p>
          <a:p>
            <a:pPr algn="ctr"/>
            <a:r>
              <a:rPr lang="en-US" altLang="zh-CN" dirty="0"/>
              <a:t>1.</a:t>
            </a:r>
            <a:r>
              <a:rPr lang="zh-CN" altLang="en-US" dirty="0"/>
              <a:t>客户面临的挑战与必须完成的工作，以及组织如何为其创造价值</a:t>
            </a:r>
            <a:endParaRPr lang="en-US" altLang="zh-CN" dirty="0"/>
          </a:p>
          <a:p>
            <a:pPr algn="ctr"/>
            <a:r>
              <a:rPr lang="en-US" altLang="zh-CN" dirty="0"/>
              <a:t>2.</a:t>
            </a:r>
            <a:r>
              <a:rPr lang="zh-CN" altLang="en-US" dirty="0"/>
              <a:t>描述她得到的东西、这些东西如何融入她的生活、以及她愿意为哪些东西付费</a:t>
            </a:r>
            <a:endParaRPr lang="en-US" altLang="zh-CN" dirty="0"/>
          </a:p>
          <a:p>
            <a:pPr algn="ctr"/>
            <a:r>
              <a:rPr lang="en-US" altLang="zh-CN" dirty="0"/>
              <a:t>3.</a:t>
            </a:r>
            <a:r>
              <a:rPr lang="zh-CN" altLang="en-US" b="1" dirty="0"/>
              <a:t>可以添加一些戏剧性和情感因素，描述你的组织如何让她的生活更简单</a:t>
            </a:r>
            <a:r>
              <a:rPr lang="zh-CN" altLang="en-US" dirty="0"/>
              <a:t>，并尝试加入组织如何提供帮助，并需要哪些资源和活动</a:t>
            </a:r>
            <a:endParaRPr lang="en-US" altLang="zh-CN" dirty="0"/>
          </a:p>
          <a:p>
            <a:pPr algn="ctr"/>
            <a:r>
              <a:rPr lang="en-US" altLang="zh-CN" dirty="0"/>
              <a:t>4.</a:t>
            </a:r>
            <a:r>
              <a:rPr lang="zh-CN" altLang="en-US" dirty="0"/>
              <a:t>故事需要真实可信，避免油腔滑调或居高临下的口吻</a:t>
            </a:r>
          </a:p>
        </p:txBody>
      </p:sp>
    </p:spTree>
    <p:extLst>
      <p:ext uri="{BB962C8B-B14F-4D97-AF65-F5344CB8AC3E}">
        <p14:creationId xmlns:p14="http://schemas.microsoft.com/office/powerpoint/2010/main" val="1034669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1C15DCC8-1D17-BA02-66DC-AE76B07936F4}"/>
              </a:ext>
            </a:extLst>
          </p:cNvPr>
          <p:cNvSpPr>
            <a:spLocks noGrp="1" noChangeArrowheads="1"/>
          </p:cNvSpPr>
          <p:nvPr>
            <p:ph type="title"/>
          </p:nvPr>
        </p:nvSpPr>
        <p:spPr/>
        <p:txBody>
          <a:bodyPr/>
          <a:lstStyle/>
          <a:p>
            <a:r>
              <a:rPr lang="en-US" altLang="zh-CN"/>
              <a:t>ADM</a:t>
            </a:r>
            <a:r>
              <a:rPr lang="zh-CN" altLang="en-US"/>
              <a:t>示例</a:t>
            </a:r>
          </a:p>
        </p:txBody>
      </p:sp>
      <p:sp>
        <p:nvSpPr>
          <p:cNvPr id="18435" name="内容占位符 2">
            <a:extLst>
              <a:ext uri="{FF2B5EF4-FFF2-40B4-BE49-F238E27FC236}">
                <a16:creationId xmlns:a16="http://schemas.microsoft.com/office/drawing/2014/main" id="{25F1B322-ED4B-CD30-B072-F93E3F1D09EF}"/>
              </a:ext>
            </a:extLst>
          </p:cNvPr>
          <p:cNvSpPr>
            <a:spLocks noGrp="1" noChangeArrowheads="1"/>
          </p:cNvSpPr>
          <p:nvPr>
            <p:ph idx="1"/>
          </p:nvPr>
        </p:nvSpPr>
        <p:spPr/>
        <p:txBody>
          <a:bodyPr/>
          <a:lstStyle/>
          <a:p>
            <a:endParaRPr lang="zh-CN" altLang="en-US"/>
          </a:p>
        </p:txBody>
      </p:sp>
      <p:pic>
        <p:nvPicPr>
          <p:cNvPr id="18436" name="Picture 2">
            <a:extLst>
              <a:ext uri="{FF2B5EF4-FFF2-40B4-BE49-F238E27FC236}">
                <a16:creationId xmlns:a16="http://schemas.microsoft.com/office/drawing/2014/main" id="{4A8821B0-8974-EEE4-4C84-B62E0E5BD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28345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灯片编号占位符 1">
            <a:extLst>
              <a:ext uri="{FF2B5EF4-FFF2-40B4-BE49-F238E27FC236}">
                <a16:creationId xmlns:a16="http://schemas.microsoft.com/office/drawing/2014/main" id="{2AB343B8-F318-C818-A798-D521785E34B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29EE2E-4B54-469B-8445-0FCC44BE830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99400000-25FD-8715-C128-969D7E6A592F}"/>
              </a:ext>
            </a:extLst>
          </p:cNvPr>
          <p:cNvSpPr>
            <a:spLocks noGrp="1" noChangeArrowheads="1"/>
          </p:cNvSpPr>
          <p:nvPr>
            <p:ph type="title"/>
          </p:nvPr>
        </p:nvSpPr>
        <p:spPr/>
        <p:txBody>
          <a:bodyPr/>
          <a:lstStyle/>
          <a:p>
            <a:r>
              <a:rPr lang="en-US" altLang="zh-CN" b="1">
                <a:solidFill>
                  <a:srgbClr val="FF66CC"/>
                </a:solidFill>
              </a:rPr>
              <a:t>B</a:t>
            </a:r>
            <a:r>
              <a:rPr lang="zh-CN" altLang="en-US" b="1">
                <a:solidFill>
                  <a:srgbClr val="FF66CC"/>
                </a:solidFill>
              </a:rPr>
              <a:t>站（</a:t>
            </a:r>
            <a:r>
              <a:rPr lang="en-US" altLang="zh-CN" b="1">
                <a:solidFill>
                  <a:srgbClr val="FF66CC"/>
                </a:solidFill>
              </a:rPr>
              <a:t>2017</a:t>
            </a:r>
            <a:r>
              <a:rPr lang="zh-CN" altLang="en-US" b="1">
                <a:solidFill>
                  <a:srgbClr val="FF66CC"/>
                </a:solidFill>
              </a:rPr>
              <a:t>）</a:t>
            </a:r>
            <a:r>
              <a:rPr lang="zh-CN" altLang="en-US"/>
              <a:t>的</a:t>
            </a:r>
            <a:br>
              <a:rPr lang="en-US" altLang="zh-CN"/>
            </a:br>
            <a:r>
              <a:rPr lang="zh-CN" altLang="en-US"/>
              <a:t>关键涉众类别</a:t>
            </a:r>
          </a:p>
        </p:txBody>
      </p:sp>
      <p:sp>
        <p:nvSpPr>
          <p:cNvPr id="19459" name="内容占位符 2">
            <a:extLst>
              <a:ext uri="{FF2B5EF4-FFF2-40B4-BE49-F238E27FC236}">
                <a16:creationId xmlns:a16="http://schemas.microsoft.com/office/drawing/2014/main" id="{38B09B7C-94B1-54B6-C79F-518889CC4D84}"/>
              </a:ext>
            </a:extLst>
          </p:cNvPr>
          <p:cNvSpPr>
            <a:spLocks noGrp="1" noChangeArrowheads="1"/>
          </p:cNvSpPr>
          <p:nvPr>
            <p:ph idx="1"/>
          </p:nvPr>
        </p:nvSpPr>
        <p:spPr>
          <a:xfrm>
            <a:off x="31750" y="1898650"/>
            <a:ext cx="9080500" cy="4848225"/>
          </a:xfrm>
        </p:spPr>
        <p:txBody>
          <a:bodyPr/>
          <a:lstStyle/>
          <a:p>
            <a:r>
              <a:rPr lang="zh-CN" altLang="en-US" sz="2400" b="1">
                <a:solidFill>
                  <a:srgbClr val="FF66CC"/>
                </a:solidFill>
              </a:rPr>
              <a:t>一般</a:t>
            </a:r>
            <a:r>
              <a:rPr lang="en-US" altLang="zh-CN" sz="2400" b="1">
                <a:solidFill>
                  <a:srgbClr val="FF66CC"/>
                </a:solidFill>
              </a:rPr>
              <a:t>Up</a:t>
            </a:r>
            <a:r>
              <a:rPr lang="zh-CN" altLang="en-US" sz="2400" b="1">
                <a:solidFill>
                  <a:srgbClr val="FF66CC"/>
                </a:solidFill>
              </a:rPr>
              <a:t>主</a:t>
            </a:r>
            <a:r>
              <a:rPr lang="en-US" altLang="zh-CN" sz="2400" b="1">
                <a:solidFill>
                  <a:srgbClr val="FF66CC"/>
                </a:solidFill>
              </a:rPr>
              <a:t>&amp;</a:t>
            </a:r>
            <a:r>
              <a:rPr lang="zh-CN" altLang="en-US" sz="2400" b="1">
                <a:solidFill>
                  <a:srgbClr val="FF66CC"/>
                </a:solidFill>
              </a:rPr>
              <a:t>一般观众</a:t>
            </a:r>
            <a:endParaRPr lang="en-US" altLang="zh-CN" sz="2400" b="1">
              <a:solidFill>
                <a:srgbClr val="FF66CC"/>
              </a:solidFill>
            </a:endParaRPr>
          </a:p>
          <a:p>
            <a:pPr lvl="1"/>
            <a:r>
              <a:rPr lang="zh-CN" altLang="en-US" sz="2000" b="1">
                <a:solidFill>
                  <a:srgbClr val="FFC000"/>
                </a:solidFill>
              </a:rPr>
              <a:t>目标是流畅、有趣的中视频观看</a:t>
            </a:r>
            <a:r>
              <a:rPr lang="zh-CN" altLang="en-US" sz="2000"/>
              <a:t>，</a:t>
            </a:r>
            <a:r>
              <a:rPr lang="zh-CN" altLang="en-US" sz="2000">
                <a:solidFill>
                  <a:srgbClr val="00B050"/>
                </a:solidFill>
              </a:rPr>
              <a:t>平台需要此二类涉众带来流量和关注度</a:t>
            </a:r>
            <a:r>
              <a:rPr lang="zh-CN" altLang="en-US" sz="2000"/>
              <a:t>，</a:t>
            </a:r>
            <a:r>
              <a:rPr lang="zh-CN" altLang="en-US" sz="2000">
                <a:solidFill>
                  <a:srgbClr val="0070C0"/>
                </a:solidFill>
              </a:rPr>
              <a:t>平台收益少且占用大量分成（</a:t>
            </a:r>
            <a:r>
              <a:rPr lang="en-US" altLang="zh-CN" sz="2000" i="1">
                <a:solidFill>
                  <a:srgbClr val="0070C0"/>
                </a:solidFill>
              </a:rPr>
              <a:t>Up</a:t>
            </a:r>
            <a:r>
              <a:rPr lang="zh-CN" altLang="en-US" sz="2000" i="1">
                <a:solidFill>
                  <a:srgbClr val="0070C0"/>
                </a:solidFill>
              </a:rPr>
              <a:t>主创作激励</a:t>
            </a:r>
            <a:r>
              <a:rPr lang="zh-CN" altLang="en-US" sz="2000">
                <a:solidFill>
                  <a:srgbClr val="0070C0"/>
                </a:solidFill>
              </a:rPr>
              <a:t>）、带宽和审核资源</a:t>
            </a:r>
            <a:endParaRPr lang="en-US" altLang="zh-CN" sz="2000">
              <a:solidFill>
                <a:srgbClr val="0070C0"/>
              </a:solidFill>
            </a:endParaRPr>
          </a:p>
          <a:p>
            <a:endParaRPr lang="en-US" altLang="zh-CN" sz="100"/>
          </a:p>
          <a:p>
            <a:r>
              <a:rPr lang="zh-CN" altLang="en-US" sz="2400" b="1">
                <a:solidFill>
                  <a:srgbClr val="FF66CC"/>
                </a:solidFill>
              </a:rPr>
              <a:t>“二次元”核心</a:t>
            </a:r>
            <a:r>
              <a:rPr lang="en-US" altLang="zh-CN" sz="2400" b="1">
                <a:solidFill>
                  <a:srgbClr val="FF66CC"/>
                </a:solidFill>
              </a:rPr>
              <a:t>Up</a:t>
            </a:r>
            <a:r>
              <a:rPr lang="zh-CN" altLang="en-US" sz="2400" b="1">
                <a:solidFill>
                  <a:srgbClr val="FF66CC"/>
                </a:solidFill>
              </a:rPr>
              <a:t>主</a:t>
            </a:r>
            <a:r>
              <a:rPr lang="en-US" altLang="zh-CN" sz="2400" b="1">
                <a:solidFill>
                  <a:srgbClr val="FF66CC"/>
                </a:solidFill>
              </a:rPr>
              <a:t>&amp;</a:t>
            </a:r>
            <a:r>
              <a:rPr lang="zh-CN" altLang="en-US" sz="2400" b="1">
                <a:solidFill>
                  <a:srgbClr val="FF66CC"/>
                </a:solidFill>
              </a:rPr>
              <a:t>核心观众</a:t>
            </a:r>
            <a:endParaRPr lang="en-US" altLang="zh-CN" sz="2400" b="1">
              <a:solidFill>
                <a:srgbClr val="FF66CC"/>
              </a:solidFill>
            </a:endParaRPr>
          </a:p>
          <a:p>
            <a:pPr lvl="1"/>
            <a:r>
              <a:rPr lang="zh-CN" altLang="en-US" sz="2000">
                <a:solidFill>
                  <a:srgbClr val="FF0000"/>
                </a:solidFill>
              </a:rPr>
              <a:t>目标是垂直、核心的动漫内容消费</a:t>
            </a:r>
            <a:r>
              <a:rPr lang="zh-CN" altLang="en-US" sz="2000"/>
              <a:t>，</a:t>
            </a:r>
            <a:r>
              <a:rPr lang="zh-CN" altLang="en-US" sz="2000">
                <a:solidFill>
                  <a:srgbClr val="00B050"/>
                </a:solidFill>
              </a:rPr>
              <a:t>平台需要此二类涉众带来收益和核心社区</a:t>
            </a:r>
            <a:r>
              <a:rPr lang="zh-CN" altLang="en-US" sz="2000"/>
              <a:t>，</a:t>
            </a:r>
            <a:r>
              <a:rPr lang="zh-CN" altLang="en-US" sz="2000">
                <a:solidFill>
                  <a:srgbClr val="0070C0"/>
                </a:solidFill>
              </a:rPr>
              <a:t>高粘性（例：游戏）消费且消耗资源少</a:t>
            </a:r>
            <a:endParaRPr lang="en-US" altLang="zh-CN" sz="2000">
              <a:solidFill>
                <a:srgbClr val="0070C0"/>
              </a:solidFill>
            </a:endParaRPr>
          </a:p>
          <a:p>
            <a:endParaRPr lang="en-US" altLang="zh-CN" sz="100"/>
          </a:p>
          <a:p>
            <a:r>
              <a:rPr lang="zh-CN" altLang="en-US" sz="2400"/>
              <a:t>前者追求流畅视频体验（</a:t>
            </a:r>
            <a:r>
              <a:rPr lang="zh-CN" altLang="en-US" sz="2400" b="1">
                <a:solidFill>
                  <a:srgbClr val="FFC000"/>
                </a:solidFill>
              </a:rPr>
              <a:t>软目标</a:t>
            </a:r>
            <a:r>
              <a:rPr lang="zh-CN" altLang="en-US" sz="2400"/>
              <a:t>）、占</a:t>
            </a:r>
            <a:r>
              <a:rPr lang="zh-CN" altLang="en-US" sz="2400" b="1">
                <a:solidFill>
                  <a:srgbClr val="0070C0"/>
                </a:solidFill>
              </a:rPr>
              <a:t>资源</a:t>
            </a:r>
            <a:r>
              <a:rPr lang="zh-CN" altLang="en-US" sz="2400"/>
              <a:t>多，粘性与消费能力较弱（</a:t>
            </a:r>
            <a:r>
              <a:rPr lang="zh-CN" altLang="en-US" sz="2400" b="1">
                <a:solidFill>
                  <a:srgbClr val="00B050"/>
                </a:solidFill>
              </a:rPr>
              <a:t>任务</a:t>
            </a:r>
            <a:r>
              <a:rPr lang="zh-CN" altLang="en-US" sz="2400"/>
              <a:t>）；后者则相反（</a:t>
            </a:r>
            <a:r>
              <a:rPr lang="zh-CN" altLang="en-US" sz="2400">
                <a:solidFill>
                  <a:srgbClr val="FF0000"/>
                </a:solidFill>
              </a:rPr>
              <a:t>认同感</a:t>
            </a:r>
            <a:r>
              <a:rPr lang="zh-CN" altLang="en-US" sz="2400"/>
              <a:t>，</a:t>
            </a:r>
            <a:r>
              <a:rPr lang="zh-CN" altLang="en-US" sz="2400">
                <a:solidFill>
                  <a:srgbClr val="00B050"/>
                </a:solidFill>
              </a:rPr>
              <a:t>核心社区</a:t>
            </a:r>
            <a:r>
              <a:rPr lang="zh-CN" altLang="en-US" sz="2400"/>
              <a:t>，</a:t>
            </a:r>
            <a:r>
              <a:rPr lang="zh-CN" altLang="en-US" sz="2400">
                <a:solidFill>
                  <a:srgbClr val="0070C0"/>
                </a:solidFill>
              </a:rPr>
              <a:t>高粘性游戏运营</a:t>
            </a:r>
            <a:r>
              <a:rPr lang="zh-CN" altLang="en-US" sz="2400"/>
              <a:t>）；</a:t>
            </a:r>
            <a:r>
              <a:rPr lang="zh-CN" altLang="en-US" sz="2400" i="1"/>
              <a:t>从维系</a:t>
            </a:r>
            <a:r>
              <a:rPr lang="en-US" altLang="zh-CN" sz="2400" i="1"/>
              <a:t>B</a:t>
            </a:r>
            <a:r>
              <a:rPr lang="zh-CN" altLang="en-US" sz="2400" i="1"/>
              <a:t>站的独特良好社区氛围而言，后者更关键一点点</a:t>
            </a:r>
            <a:endParaRPr lang="en-US" altLang="zh-CN" sz="2400" i="1"/>
          </a:p>
          <a:p>
            <a:endParaRPr lang="en-US" altLang="zh-CN" sz="100"/>
          </a:p>
          <a:p>
            <a:pPr lvl="1"/>
            <a:r>
              <a:rPr lang="zh-CN" altLang="en-US" sz="2000" b="1"/>
              <a:t>然而后者在事实上补贴前者，导致</a:t>
            </a:r>
            <a:r>
              <a:rPr lang="en-US" altLang="zh-CN" sz="2000" b="1"/>
              <a:t>B</a:t>
            </a:r>
            <a:r>
              <a:rPr lang="zh-CN" altLang="en-US" sz="2000" b="1"/>
              <a:t>站老用户不满</a:t>
            </a:r>
            <a:r>
              <a:rPr lang="zh-CN" altLang="en-US" sz="2000"/>
              <a:t>（</a:t>
            </a:r>
            <a:r>
              <a:rPr lang="en-US" altLang="zh-CN" sz="2000" i="1"/>
              <a:t>A</a:t>
            </a:r>
            <a:r>
              <a:rPr lang="zh-CN" altLang="en-US" sz="2000" i="1"/>
              <a:t>站欢迎回家事件</a:t>
            </a:r>
            <a:r>
              <a:rPr lang="zh-CN" altLang="en-US" sz="2000"/>
              <a:t>）</a:t>
            </a:r>
            <a:endParaRPr lang="en-US" altLang="zh-CN" sz="2000"/>
          </a:p>
          <a:p>
            <a:pPr lvl="1"/>
            <a:r>
              <a:rPr lang="en-US" altLang="zh-CN" sz="2000" b="1"/>
              <a:t>B</a:t>
            </a:r>
            <a:r>
              <a:rPr lang="zh-CN" altLang="en-US" sz="2000" b="1"/>
              <a:t>站策略 </a:t>
            </a:r>
            <a:r>
              <a:rPr lang="en-US" altLang="zh-CN" sz="2000" b="1"/>
              <a:t>– </a:t>
            </a:r>
            <a:r>
              <a:rPr lang="zh-CN" altLang="en-US" sz="2000" b="1"/>
              <a:t>两大类涉众并存：</a:t>
            </a:r>
            <a:r>
              <a:rPr lang="zh-CN" altLang="en-US" sz="2000"/>
              <a:t>不断吸纳一般用户并提升其消费能力（社区粘性</a:t>
            </a:r>
            <a:r>
              <a:rPr lang="en-US" altLang="zh-CN" sz="2000"/>
              <a:t>+</a:t>
            </a:r>
            <a:r>
              <a:rPr lang="zh-CN" altLang="en-US" sz="2000"/>
              <a:t>大会员</a:t>
            </a:r>
            <a:r>
              <a:rPr lang="en-US" altLang="zh-CN" sz="2000"/>
              <a:t>+</a:t>
            </a:r>
            <a:r>
              <a:rPr lang="zh-CN" altLang="en-US" sz="2000"/>
              <a:t>广告</a:t>
            </a:r>
            <a:r>
              <a:rPr lang="en-US" altLang="zh-CN" sz="2000"/>
              <a:t>/</a:t>
            </a:r>
            <a:r>
              <a:rPr lang="zh-CN" altLang="en-US" sz="2000"/>
              <a:t>电商 ）</a:t>
            </a:r>
            <a:r>
              <a:rPr lang="en-US" altLang="zh-CN" sz="2000"/>
              <a:t>VS </a:t>
            </a:r>
            <a:r>
              <a:rPr lang="zh-CN" altLang="en-US" sz="2000"/>
              <a:t>笼络核心用户（更多宅向内容与线下活动）</a:t>
            </a:r>
            <a:endParaRPr lang="en-US" altLang="zh-CN" sz="2000"/>
          </a:p>
          <a:p>
            <a:pPr lvl="1"/>
            <a:r>
              <a:rPr lang="zh-CN" altLang="en-US" sz="1800" b="1"/>
              <a:t>现状：</a:t>
            </a:r>
            <a:r>
              <a:rPr lang="zh-CN" altLang="en-US" sz="1800"/>
              <a:t>二季度亏</a:t>
            </a:r>
            <a:r>
              <a:rPr lang="en-US" altLang="zh-CN" sz="1800"/>
              <a:t>20</a:t>
            </a:r>
            <a:r>
              <a:rPr lang="zh-CN" altLang="en-US" sz="1800"/>
              <a:t>亿换月活</a:t>
            </a:r>
            <a:r>
              <a:rPr lang="en-US" altLang="zh-CN" sz="1800"/>
              <a:t>3</a:t>
            </a:r>
            <a:r>
              <a:rPr lang="zh-CN" altLang="en-US" sz="1800"/>
              <a:t>亿（</a:t>
            </a:r>
            <a:r>
              <a:rPr lang="en-US" altLang="zh-CN" sz="1800"/>
              <a:t>89 min</a:t>
            </a:r>
            <a:r>
              <a:rPr lang="zh-CN" altLang="en-US" sz="1800"/>
              <a:t>） ，付费率</a:t>
            </a:r>
            <a:r>
              <a:rPr lang="en-US" altLang="zh-CN" sz="1800"/>
              <a:t>9% </a:t>
            </a:r>
            <a:r>
              <a:rPr lang="zh-CN" altLang="en-US" sz="1800"/>
              <a:t>，游戏收入跌至</a:t>
            </a:r>
            <a:r>
              <a:rPr lang="en-US" altLang="zh-CN" sz="1800"/>
              <a:t>21%</a:t>
            </a:r>
            <a:endParaRPr lang="zh-CN" altLang="en-US" sz="1800"/>
          </a:p>
        </p:txBody>
      </p:sp>
      <p:sp>
        <p:nvSpPr>
          <p:cNvPr id="19460" name="灯片编号占位符 3">
            <a:extLst>
              <a:ext uri="{FF2B5EF4-FFF2-40B4-BE49-F238E27FC236}">
                <a16:creationId xmlns:a16="http://schemas.microsoft.com/office/drawing/2014/main" id="{13B4F9FF-641E-1375-88EF-EC4C6B1FD5D1}"/>
              </a:ext>
            </a:extLst>
          </p:cNvPr>
          <p:cNvSpPr>
            <a:spLocks noGrp="1" noChangeArrowheads="1"/>
          </p:cNvSpPr>
          <p:nvPr>
            <p:ph type="sldNum" sz="quarter" idx="12"/>
          </p:nvPr>
        </p:nvSpPr>
        <p:spPr>
          <a:xfrm>
            <a:off x="6862763" y="6289675"/>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44043B-688A-43D1-8CEF-0DAFBE73BD39}"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pic>
        <p:nvPicPr>
          <p:cNvPr id="19461" name="Picture 2">
            <a:extLst>
              <a:ext uri="{FF2B5EF4-FFF2-40B4-BE49-F238E27FC236}">
                <a16:creationId xmlns:a16="http://schemas.microsoft.com/office/drawing/2014/main" id="{7A5E0F36-9812-9E6A-8027-F92B9CDFF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11125"/>
            <a:ext cx="332105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01FEC-3413-413A-B282-2E4737C835BF}"/>
              </a:ext>
            </a:extLst>
          </p:cNvPr>
          <p:cNvSpPr>
            <a:spLocks noGrp="1"/>
          </p:cNvSpPr>
          <p:nvPr>
            <p:ph type="title"/>
          </p:nvPr>
        </p:nvSpPr>
        <p:spPr/>
        <p:txBody>
          <a:bodyPr/>
          <a:lstStyle/>
          <a:p>
            <a:r>
              <a:rPr lang="zh-CN" altLang="en-US" b="1" dirty="0">
                <a:solidFill>
                  <a:srgbClr val="FF0000"/>
                </a:solidFill>
              </a:rPr>
              <a:t>重要练习</a:t>
            </a:r>
          </a:p>
        </p:txBody>
      </p:sp>
      <p:sp>
        <p:nvSpPr>
          <p:cNvPr id="3" name="内容占位符 2">
            <a:extLst>
              <a:ext uri="{FF2B5EF4-FFF2-40B4-BE49-F238E27FC236}">
                <a16:creationId xmlns:a16="http://schemas.microsoft.com/office/drawing/2014/main" id="{E71DFFC2-F33C-EDBE-3A45-695260C34DE0}"/>
              </a:ext>
            </a:extLst>
          </p:cNvPr>
          <p:cNvSpPr>
            <a:spLocks noGrp="1"/>
          </p:cNvSpPr>
          <p:nvPr>
            <p:ph idx="1"/>
          </p:nvPr>
        </p:nvSpPr>
        <p:spPr/>
        <p:txBody>
          <a:bodyPr/>
          <a:lstStyle/>
          <a:p>
            <a:r>
              <a:rPr lang="zh-CN" altLang="en-US" dirty="0"/>
              <a:t>结合自己设计的产品，使用</a:t>
            </a:r>
            <a:r>
              <a:rPr lang="en-US" altLang="zh-CN" dirty="0"/>
              <a:t>ADM</a:t>
            </a:r>
            <a:r>
              <a:rPr lang="zh-CN" altLang="en-US" dirty="0"/>
              <a:t>模型去找出（从系统实现的视角）最重要的用户</a:t>
            </a:r>
            <a:endParaRPr lang="en-US" altLang="zh-CN" dirty="0"/>
          </a:p>
          <a:p>
            <a:pPr lvl="1"/>
            <a:r>
              <a:rPr lang="zh-CN" altLang="en-US" dirty="0"/>
              <a:t>与商业视角最重要用户的区别：多边平台商业模式哪一边可以吸引其它边 </a:t>
            </a:r>
            <a:r>
              <a:rPr lang="en-US" altLang="zh-CN" dirty="0" err="1"/>
              <a:t>v.s</a:t>
            </a:r>
            <a:r>
              <a:rPr lang="en-US" altLang="zh-CN" dirty="0"/>
              <a:t>. </a:t>
            </a:r>
            <a:r>
              <a:rPr lang="zh-CN" altLang="en-US" dirty="0"/>
              <a:t>产品里的哪个用户与系统的交互最多</a:t>
            </a:r>
          </a:p>
        </p:txBody>
      </p:sp>
      <p:sp>
        <p:nvSpPr>
          <p:cNvPr id="4" name="灯片编号占位符 3">
            <a:extLst>
              <a:ext uri="{FF2B5EF4-FFF2-40B4-BE49-F238E27FC236}">
                <a16:creationId xmlns:a16="http://schemas.microsoft.com/office/drawing/2014/main" id="{39475BCB-7055-C29A-D615-D11A60D07DF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8EA700-579D-4223-A326-F6D9C43F979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207061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BB6AF0B-ACD7-F83E-44D0-1B9C25062076}"/>
              </a:ext>
            </a:extLst>
          </p:cNvPr>
          <p:cNvSpPr>
            <a:spLocks noGrp="1" noChangeArrowheads="1"/>
          </p:cNvSpPr>
          <p:nvPr>
            <p:ph type="title"/>
          </p:nvPr>
        </p:nvSpPr>
        <p:spPr/>
        <p:txBody>
          <a:bodyPr/>
          <a:lstStyle/>
          <a:p>
            <a:pPr eaLnBrk="1" hangingPunct="1"/>
            <a:r>
              <a:rPr lang="zh-CN" altLang="en-US"/>
              <a:t>主要内容</a:t>
            </a:r>
          </a:p>
        </p:txBody>
      </p:sp>
      <p:sp>
        <p:nvSpPr>
          <p:cNvPr id="20483" name="Rectangle 3">
            <a:extLst>
              <a:ext uri="{FF2B5EF4-FFF2-40B4-BE49-F238E27FC236}">
                <a16:creationId xmlns:a16="http://schemas.microsoft.com/office/drawing/2014/main" id="{DA7A7A9A-01A6-F626-F55E-9162B5807B57}"/>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涉众描述</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20484" name="灯片编号占位符 1">
            <a:extLst>
              <a:ext uri="{FF2B5EF4-FFF2-40B4-BE49-F238E27FC236}">
                <a16:creationId xmlns:a16="http://schemas.microsoft.com/office/drawing/2014/main" id="{2D521F34-9AA0-D764-3D6C-4F5A559783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7A01BF-492C-4FE1-A66F-9CAD4731ED2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1CDA04C-5F1D-BF25-A60B-52266ECD51B7}"/>
              </a:ext>
            </a:extLst>
          </p:cNvPr>
          <p:cNvSpPr>
            <a:spLocks noGrp="1" noChangeArrowheads="1"/>
          </p:cNvSpPr>
          <p:nvPr>
            <p:ph type="title"/>
          </p:nvPr>
        </p:nvSpPr>
        <p:spPr/>
        <p:txBody>
          <a:bodyPr/>
          <a:lstStyle/>
          <a:p>
            <a:pPr eaLnBrk="1" hangingPunct="1"/>
            <a:r>
              <a:rPr lang="en-US" altLang="zh-CN" sz="4000"/>
              <a:t>4.1</a:t>
            </a:r>
            <a:r>
              <a:rPr lang="en-GB" altLang="zh-CN" sz="4000"/>
              <a:t> </a:t>
            </a:r>
            <a:r>
              <a:rPr lang="zh-CN" altLang="en-US" sz="4000"/>
              <a:t>应该描述哪些内容</a:t>
            </a:r>
            <a:endParaRPr lang="zh-CN" altLang="en-US" sz="3800"/>
          </a:p>
        </p:txBody>
      </p:sp>
      <p:sp>
        <p:nvSpPr>
          <p:cNvPr id="21507" name="Rectangle 3">
            <a:extLst>
              <a:ext uri="{FF2B5EF4-FFF2-40B4-BE49-F238E27FC236}">
                <a16:creationId xmlns:a16="http://schemas.microsoft.com/office/drawing/2014/main" id="{703478F3-182B-AC46-2B68-27979B5B9253}"/>
              </a:ext>
            </a:extLst>
          </p:cNvPr>
          <p:cNvSpPr>
            <a:spLocks noGrp="1" noChangeArrowheads="1"/>
          </p:cNvSpPr>
          <p:nvPr>
            <p:ph type="body" idx="1"/>
          </p:nvPr>
        </p:nvSpPr>
        <p:spPr/>
        <p:txBody>
          <a:bodyPr/>
          <a:lstStyle/>
          <a:p>
            <a:pPr eaLnBrk="1" hangingPunct="1"/>
            <a:r>
              <a:rPr lang="en-US" altLang="zh-CN" sz="2600"/>
              <a:t>L1</a:t>
            </a:r>
            <a:r>
              <a:rPr lang="zh-CN" altLang="en-US" sz="2600"/>
              <a:t>：根据软件系统的功能前景寻找涉众</a:t>
            </a:r>
          </a:p>
          <a:p>
            <a:pPr eaLnBrk="1" hangingPunct="1"/>
            <a:r>
              <a:rPr lang="en-US" altLang="zh-CN" sz="2600"/>
              <a:t>L2</a:t>
            </a:r>
            <a:r>
              <a:rPr lang="zh-CN" altLang="en-US" sz="2600"/>
              <a:t>：从涉众对象那里获取需求</a:t>
            </a:r>
          </a:p>
          <a:p>
            <a:pPr eaLnBrk="1" hangingPunct="1"/>
            <a:r>
              <a:rPr lang="en-US" altLang="zh-CN" sz="2600"/>
              <a:t>L3 : </a:t>
            </a:r>
            <a:r>
              <a:rPr lang="zh-CN" altLang="en-US" sz="2600" b="1"/>
              <a:t>分析涉众的输赢条件</a:t>
            </a:r>
            <a:r>
              <a:rPr lang="en-US" altLang="zh-CN" sz="2600" b="1"/>
              <a:t>,</a:t>
            </a:r>
            <a:r>
              <a:rPr lang="zh-CN" altLang="en-US" sz="2600" b="1"/>
              <a:t>实施共赢策略 </a:t>
            </a:r>
          </a:p>
          <a:p>
            <a:pPr eaLnBrk="1" hangingPunct="1"/>
            <a:r>
              <a:rPr lang="en-US" altLang="zh-CN" sz="2600"/>
              <a:t>L4:  </a:t>
            </a:r>
            <a:r>
              <a:rPr lang="zh-CN" altLang="en-US" sz="2600" b="1">
                <a:solidFill>
                  <a:srgbClr val="FF0000"/>
                </a:solidFill>
              </a:rPr>
              <a:t>涉众对系统的影响力：</a:t>
            </a:r>
            <a:r>
              <a:rPr lang="zh-CN" altLang="en-US" sz="2600"/>
              <a:t>了解涉众实现、监控和评估软件系统的能力，分析涉众的力量和影响范围；了解涉众实现、监控和评估软件系统的意愿，</a:t>
            </a:r>
            <a:r>
              <a:rPr lang="zh-CN" altLang="en-US" sz="2600" i="1"/>
              <a:t>即分析涉众的关注点和兴趣取向</a:t>
            </a:r>
          </a:p>
          <a:p>
            <a:pPr eaLnBrk="1" hangingPunct="1"/>
            <a:r>
              <a:rPr lang="en-US" altLang="zh-CN" sz="2600"/>
              <a:t>L5:  </a:t>
            </a:r>
            <a:r>
              <a:rPr lang="zh-CN" altLang="en-US" sz="2600" b="1"/>
              <a:t>了解涉众的个人特征和工作特征</a:t>
            </a:r>
            <a:r>
              <a:rPr lang="zh-CN" altLang="en-US" sz="2600"/>
              <a:t>，以便在涉众固定的情况下</a:t>
            </a:r>
            <a:r>
              <a:rPr lang="zh-CN" altLang="en-US" sz="2600" b="1"/>
              <a:t>对软件系统的功能进行合理的调整  </a:t>
            </a:r>
          </a:p>
        </p:txBody>
      </p:sp>
      <p:sp>
        <p:nvSpPr>
          <p:cNvPr id="21508" name="灯片编号占位符 1">
            <a:extLst>
              <a:ext uri="{FF2B5EF4-FFF2-40B4-BE49-F238E27FC236}">
                <a16:creationId xmlns:a16="http://schemas.microsoft.com/office/drawing/2014/main" id="{FCF7F152-7734-8FC9-F2BA-05F5D665540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0CEAEC-7D48-426D-ABA3-00DE83066A7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6C1E710-64D8-02BF-0411-EA5C5F5F747D}"/>
              </a:ext>
            </a:extLst>
          </p:cNvPr>
          <p:cNvSpPr>
            <a:spLocks noGrp="1" noChangeArrowheads="1"/>
          </p:cNvSpPr>
          <p:nvPr>
            <p:ph type="title"/>
          </p:nvPr>
        </p:nvSpPr>
        <p:spPr/>
        <p:txBody>
          <a:bodyPr/>
          <a:lstStyle/>
          <a:p>
            <a:pPr eaLnBrk="1" hangingPunct="1"/>
            <a:r>
              <a:rPr lang="en-US" altLang="zh-CN"/>
              <a:t>4.2  </a:t>
            </a:r>
            <a:r>
              <a:rPr lang="zh-CN" altLang="en-US"/>
              <a:t>涉众简单特征描述 </a:t>
            </a:r>
            <a:r>
              <a:rPr lang="en-US" altLang="zh-CN"/>
              <a:t>(1)</a:t>
            </a:r>
          </a:p>
        </p:txBody>
      </p:sp>
      <p:graphicFrame>
        <p:nvGraphicFramePr>
          <p:cNvPr id="29804" name="Group 108">
            <a:extLst>
              <a:ext uri="{FF2B5EF4-FFF2-40B4-BE49-F238E27FC236}">
                <a16:creationId xmlns:a16="http://schemas.microsoft.com/office/drawing/2014/main" id="{C181F9EF-63D4-5A49-A94E-3C365E38C868}"/>
              </a:ext>
            </a:extLst>
          </p:cNvPr>
          <p:cNvGraphicFramePr>
            <a:graphicFrameLocks noGrp="1"/>
          </p:cNvGraphicFramePr>
          <p:nvPr>
            <p:ph idx="1"/>
          </p:nvPr>
        </p:nvGraphicFramePr>
        <p:xfrm>
          <a:off x="457200" y="990600"/>
          <a:ext cx="8229600" cy="5181600"/>
        </p:xfrm>
        <a:graphic>
          <a:graphicData uri="http://schemas.openxmlformats.org/drawingml/2006/table">
            <a:tbl>
              <a:tblPr/>
              <a:tblGrid>
                <a:gridCol w="2120900">
                  <a:extLst>
                    <a:ext uri="{9D8B030D-6E8A-4147-A177-3AD203B41FA5}">
                      <a16:colId xmlns:a16="http://schemas.microsoft.com/office/drawing/2014/main" val="20000"/>
                    </a:ext>
                  </a:extLst>
                </a:gridCol>
                <a:gridCol w="6108700">
                  <a:extLst>
                    <a:ext uri="{9D8B030D-6E8A-4147-A177-3AD203B41FA5}">
                      <a16:colId xmlns:a16="http://schemas.microsoft.com/office/drawing/2014/main" val="20001"/>
                    </a:ext>
                  </a:extLst>
                </a:gridCol>
              </a:tblGrid>
              <a:tr h="454025">
                <a:tc rowSpan="4">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个人特征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年龄、性别、学历、职业、职务</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生活方式、个性、对新技术的态度</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技能</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身体能力及限制，例如色盲</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工作特征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任务</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使用状况（利用程度、使用频率等）</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技能和经验（新手</a:t>
                      </a:r>
                      <a:r>
                        <a:rPr kumimoji="0" lang="en-US" altLang="zh-CN"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专家）</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40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地理和社会特征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地理：区域、国家</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文化背景</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社会关系</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2559" name="灯片编号占位符 1">
            <a:extLst>
              <a:ext uri="{FF2B5EF4-FFF2-40B4-BE49-F238E27FC236}">
                <a16:creationId xmlns:a16="http://schemas.microsoft.com/office/drawing/2014/main" id="{BBB4D215-5571-DAE9-4E17-62CC51B2159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2C57F2-F3E4-4E41-9295-20E8FC6B872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7">
            <a:extLst>
              <a:ext uri="{FF2B5EF4-FFF2-40B4-BE49-F238E27FC236}">
                <a16:creationId xmlns:a16="http://schemas.microsoft.com/office/drawing/2014/main" id="{E55E84CF-6E5A-9AB6-EAE8-FDE2A8F1B12F}"/>
              </a:ext>
            </a:extLst>
          </p:cNvPr>
          <p:cNvSpPr>
            <a:spLocks noGrp="1" noChangeArrowheads="1"/>
          </p:cNvSpPr>
          <p:nvPr>
            <p:ph type="title"/>
          </p:nvPr>
        </p:nvSpPr>
        <p:spPr/>
        <p:txBody>
          <a:bodyPr/>
          <a:lstStyle/>
          <a:p>
            <a:pPr eaLnBrk="1" hangingPunct="1"/>
            <a:r>
              <a:rPr lang="en-US" altLang="zh-CN" sz="2800"/>
              <a:t>4.2  </a:t>
            </a:r>
            <a:r>
              <a:rPr lang="zh-CN" altLang="en-US" sz="2800"/>
              <a:t>涉众简单特征描述 </a:t>
            </a:r>
            <a:r>
              <a:rPr lang="en-US" altLang="zh-CN" sz="2800"/>
              <a:t>(1)</a:t>
            </a:r>
            <a:br>
              <a:rPr lang="en-US" altLang="zh-CN" sz="2600"/>
            </a:br>
            <a:r>
              <a:rPr lang="en-US" altLang="zh-CN" sz="2600">
                <a:latin typeface="Arial" panose="020B0604020202020204" pitchFamily="34" charset="0"/>
              </a:rPr>
              <a:t>——</a:t>
            </a:r>
            <a:r>
              <a:rPr lang="zh-CN" altLang="en-US" sz="2600"/>
              <a:t>示例</a:t>
            </a:r>
          </a:p>
        </p:txBody>
      </p:sp>
      <p:graphicFrame>
        <p:nvGraphicFramePr>
          <p:cNvPr id="31816" name="Group 72">
            <a:extLst>
              <a:ext uri="{FF2B5EF4-FFF2-40B4-BE49-F238E27FC236}">
                <a16:creationId xmlns:a16="http://schemas.microsoft.com/office/drawing/2014/main" id="{6963AF2E-DC01-AADE-6FA3-1A1AEDAA640E}"/>
              </a:ext>
            </a:extLst>
          </p:cNvPr>
          <p:cNvGraphicFramePr>
            <a:graphicFrameLocks noGrp="1"/>
          </p:cNvGraphicFramePr>
          <p:nvPr>
            <p:ph idx="1"/>
          </p:nvPr>
        </p:nvGraphicFramePr>
        <p:xfrm>
          <a:off x="381000" y="1066800"/>
          <a:ext cx="8229600" cy="5224465"/>
        </p:xfrm>
        <a:graphic>
          <a:graphicData uri="http://schemas.openxmlformats.org/drawingml/2006/table">
            <a:tbl>
              <a:tblPr/>
              <a:tblGrid>
                <a:gridCol w="1073150">
                  <a:extLst>
                    <a:ext uri="{9D8B030D-6E8A-4147-A177-3AD203B41FA5}">
                      <a16:colId xmlns:a16="http://schemas.microsoft.com/office/drawing/2014/main" val="20000"/>
                    </a:ext>
                  </a:extLst>
                </a:gridCol>
                <a:gridCol w="7156450">
                  <a:extLst>
                    <a:ext uri="{9D8B030D-6E8A-4147-A177-3AD203B41FA5}">
                      <a16:colId xmlns:a16="http://schemas.microsoft.com/office/drawing/2014/main" val="20001"/>
                    </a:ext>
                  </a:extLst>
                </a:gridCol>
              </a:tblGrid>
              <a:tr h="4380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涉众</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特征</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3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药剂师</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药剂师将使用系统请求来自供应商和仓库的化学制品。药剂师每天多次使用系统，主要用于跟踪进出实验室的化学制品容器。药剂师</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需要在供应商目录中查找指定化学制品</a:t>
                      </a:r>
                      <a:endParaRPr kumimoji="0" lang="zh-CN" altLang="en-US" sz="3600" b="0" i="0" u="none" strike="noStrike" cap="none" normalizeH="0" baseline="0" dirty="0">
                        <a:ln>
                          <a:noFill/>
                        </a:ln>
                        <a:solidFill>
                          <a:srgbClr val="FF0000"/>
                        </a:solidFill>
                        <a:effectLst/>
                        <a:latin typeface="Arial" pitchFamily="34" charset="0"/>
                        <a:ea typeface="仿宋_GB2312" pitchFamily="49" charset="-122"/>
                        <a:cs typeface="AdobeSongStd-Light"/>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03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采购者</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采购者在采购部门处理其他用户所提交的化学制品请求，他们与外部的供应商建立联系，制定并发出订单。采购者对化学制品几乎不了解，因此将</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需要简单的查询机制来查找供应商目录</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。采购者不使用系统中容器跟踪这一特性。每个采购者平均每天使用系统</a:t>
                      </a:r>
                      <a:r>
                        <a:rPr kumimoji="0" lang="en-US" altLang="zh-CN" sz="1800" b="0" i="0" u="none" strike="noStrike" cap="none" normalizeH="0" baseline="0" dirty="0">
                          <a:ln>
                            <a:noFill/>
                          </a:ln>
                          <a:solidFill>
                            <a:srgbClr val="000000"/>
                          </a:solidFill>
                          <a:effectLst/>
                          <a:latin typeface="Times New Roman" pitchFamily="18" charset="0"/>
                          <a:ea typeface="仿宋_GB2312" pitchFamily="49" charset="-122"/>
                          <a:cs typeface="Times New Roman" pitchFamily="18" charset="0"/>
                        </a:rPr>
                        <a:t>1 0</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次</a:t>
                      </a:r>
                      <a:endParaRPr kumimoji="0" lang="zh-CN" altLang="en-US" sz="3600" b="0" i="0" u="none" strike="noStrike" cap="none" normalizeH="0" baseline="0" dirty="0">
                        <a:ln>
                          <a:noFill/>
                        </a:ln>
                        <a:solidFill>
                          <a:schemeClr val="tx1"/>
                        </a:solidFill>
                        <a:effectLst/>
                        <a:latin typeface="Arial" pitchFamily="34" charset="0"/>
                        <a:ea typeface="宋体" pitchFamily="2" charset="-122"/>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30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化学制品仓库人员</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化学制品仓库人员包括三个技师，管理着多达</a:t>
                      </a:r>
                      <a:r>
                        <a:rPr kumimoji="0" lang="en-US" altLang="zh-CN" sz="1800" b="0" i="0" u="none" strike="noStrike" cap="none" normalizeH="0" baseline="0" dirty="0">
                          <a:ln>
                            <a:noFill/>
                          </a:ln>
                          <a:solidFill>
                            <a:srgbClr val="000000"/>
                          </a:solidFill>
                          <a:effectLst/>
                          <a:latin typeface="Times New Roman" pitchFamily="18" charset="0"/>
                          <a:ea typeface="仿宋_GB2312" pitchFamily="49" charset="-122"/>
                          <a:cs typeface="Times New Roman" pitchFamily="18" charset="0"/>
                        </a:rPr>
                        <a:t>500 000</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种化学制品容器。他们将处理来自药剂师的请求并提供可用的容器，向供应商请求新的化学制品以及跟踪进出仓库的所有容器的流向，他们是货存清单和化学制品使用报告特性的唯一使用者。由于交易量大，化学制品仓库人员所使用的</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系统功能必须是自动化并且高效</a:t>
                      </a:r>
                      <a:endParaRPr kumimoji="0" lang="zh-CN" altLang="en-US" sz="3600" b="0" i="0" u="none" strike="noStrike" cap="none" normalizeH="0" baseline="0" dirty="0">
                        <a:ln>
                          <a:noFill/>
                        </a:ln>
                        <a:solidFill>
                          <a:srgbClr val="FF0000"/>
                        </a:solidFill>
                        <a:effectLst/>
                        <a:latin typeface="Arial" pitchFamily="34" charset="0"/>
                        <a:ea typeface="宋体" pitchFamily="2" charset="-122"/>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86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卫生和安全人员</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卫生和安全人员使用系统是为了生成符合官方关于化学制品使用和处理规则的季度报表。这些报表必须提前定义，并不需要特别查询能力，当官方的规则改变时，卫生和安全管理人员可能每年多次要求变化报表中的内容。</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报表变更优先级最高</a:t>
                      </a:r>
                      <a:endParaRPr kumimoji="0" lang="zh-CN" altLang="en-US" sz="3600" b="0" i="0" u="none" strike="noStrike" cap="none" normalizeH="0" baseline="0" dirty="0">
                        <a:ln>
                          <a:noFill/>
                        </a:ln>
                        <a:solidFill>
                          <a:srgbClr val="FF0000"/>
                        </a:solidFill>
                        <a:effectLst/>
                        <a:latin typeface="Arial" pitchFamily="34" charset="0"/>
                        <a:ea typeface="仿宋_GB2312" pitchFamily="49" charset="-122"/>
                        <a:cs typeface="AdobeSongStd-Light"/>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75" name="灯片编号占位符 1">
            <a:extLst>
              <a:ext uri="{FF2B5EF4-FFF2-40B4-BE49-F238E27FC236}">
                <a16:creationId xmlns:a16="http://schemas.microsoft.com/office/drawing/2014/main" id="{760C3B32-61EF-9B00-613F-2D953DBDB92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5C34F9-D392-4E0E-B861-C55C9E2211CD}"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BE6548E-C964-3E0F-3BA8-CF1B7C629DBC}"/>
              </a:ext>
            </a:extLst>
          </p:cNvPr>
          <p:cNvSpPr>
            <a:spLocks noGrp="1" noChangeArrowheads="1"/>
          </p:cNvSpPr>
          <p:nvPr>
            <p:ph type="title"/>
          </p:nvPr>
        </p:nvSpPr>
        <p:spPr/>
        <p:txBody>
          <a:bodyPr/>
          <a:lstStyle/>
          <a:p>
            <a:pPr eaLnBrk="1" hangingPunct="1"/>
            <a:r>
              <a:rPr lang="en-US" altLang="zh-CN"/>
              <a:t>4.2  </a:t>
            </a:r>
            <a:r>
              <a:rPr lang="zh-CN" altLang="en-US"/>
              <a:t>涉众深度信息描述 </a:t>
            </a:r>
            <a:r>
              <a:rPr lang="en-US" altLang="zh-CN"/>
              <a:t>(2)</a:t>
            </a:r>
          </a:p>
        </p:txBody>
      </p:sp>
      <p:sp>
        <p:nvSpPr>
          <p:cNvPr id="25603" name="Rectangle 3">
            <a:extLst>
              <a:ext uri="{FF2B5EF4-FFF2-40B4-BE49-F238E27FC236}">
                <a16:creationId xmlns:a16="http://schemas.microsoft.com/office/drawing/2014/main" id="{2DDBE4DD-59D8-E07B-F902-F021C48ABBAB}"/>
              </a:ext>
            </a:extLst>
          </p:cNvPr>
          <p:cNvSpPr>
            <a:spLocks noGrp="1" noChangeArrowheads="1"/>
          </p:cNvSpPr>
          <p:nvPr>
            <p:ph type="body" idx="1"/>
          </p:nvPr>
        </p:nvSpPr>
        <p:spPr/>
        <p:txBody>
          <a:bodyPr/>
          <a:lstStyle/>
          <a:p>
            <a:pPr eaLnBrk="1" hangingPunct="1"/>
            <a:r>
              <a:rPr lang="zh-CN" altLang="en-US"/>
              <a:t>对项目的关注点和兴趣所在，态度是反对还是赞同；</a:t>
            </a:r>
          </a:p>
          <a:p>
            <a:pPr eaLnBrk="1" hangingPunct="1"/>
            <a:r>
              <a:rPr lang="zh-CN" altLang="en-US"/>
              <a:t>对项目的期望，成为项目赢家的条件；</a:t>
            </a:r>
          </a:p>
          <a:p>
            <a:pPr eaLnBrk="1" hangingPunct="1"/>
            <a:r>
              <a:rPr lang="zh-CN" altLang="en-US"/>
              <a:t>可能受到的项目的影响，影响的具体内容及影响程度；</a:t>
            </a:r>
          </a:p>
          <a:p>
            <a:pPr eaLnBrk="1" hangingPunct="1"/>
            <a:r>
              <a:rPr lang="zh-CN" altLang="en-US"/>
              <a:t>可以对项目施加的影响，力量的施加点及其强度。</a:t>
            </a:r>
            <a:endParaRPr lang="en-US" altLang="zh-CN"/>
          </a:p>
          <a:p>
            <a:pPr eaLnBrk="1" hangingPunct="1"/>
            <a:r>
              <a:rPr lang="zh-CN" altLang="en-US" b="1" i="1">
                <a:solidFill>
                  <a:srgbClr val="FF0000"/>
                </a:solidFill>
              </a:rPr>
              <a:t>客户洞察中的移情图可以很好的补充涉众的深度信息 </a:t>
            </a:r>
          </a:p>
        </p:txBody>
      </p:sp>
      <p:sp>
        <p:nvSpPr>
          <p:cNvPr id="25604" name="灯片编号占位符 1">
            <a:extLst>
              <a:ext uri="{FF2B5EF4-FFF2-40B4-BE49-F238E27FC236}">
                <a16:creationId xmlns:a16="http://schemas.microsoft.com/office/drawing/2014/main" id="{94298076-3FB7-830F-EEDB-0714E37B846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6A9DFD-C8D7-4FC5-A090-6BCE2C469D7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D319AE6-5FA5-9635-6AF1-BDBACD176FA2}"/>
              </a:ext>
            </a:extLst>
          </p:cNvPr>
          <p:cNvSpPr>
            <a:spLocks noGrp="1" noChangeArrowheads="1"/>
          </p:cNvSpPr>
          <p:nvPr>
            <p:ph type="title"/>
          </p:nvPr>
        </p:nvSpPr>
        <p:spPr/>
        <p:txBody>
          <a:bodyPr/>
          <a:lstStyle/>
          <a:p>
            <a:pPr eaLnBrk="1" hangingPunct="1"/>
            <a:r>
              <a:rPr lang="en-US" altLang="zh-CN" sz="4000"/>
              <a:t>4.2  </a:t>
            </a:r>
            <a:r>
              <a:rPr lang="zh-CN" altLang="en-US" sz="4000"/>
              <a:t>涉众深度信息描述 </a:t>
            </a:r>
            <a:r>
              <a:rPr lang="en-US" altLang="zh-CN" sz="4000"/>
              <a:t>(2)</a:t>
            </a:r>
            <a:r>
              <a:rPr lang="en-US" altLang="zh-CN" sz="3800">
                <a:latin typeface="Arial" panose="020B0604020202020204" pitchFamily="34" charset="0"/>
              </a:rPr>
              <a:t>——</a:t>
            </a:r>
            <a:r>
              <a:rPr lang="zh-CN" altLang="en-US" sz="3800"/>
              <a:t>示例</a:t>
            </a:r>
          </a:p>
        </p:txBody>
      </p:sp>
      <p:graphicFrame>
        <p:nvGraphicFramePr>
          <p:cNvPr id="35020" name="Group 204">
            <a:extLst>
              <a:ext uri="{FF2B5EF4-FFF2-40B4-BE49-F238E27FC236}">
                <a16:creationId xmlns:a16="http://schemas.microsoft.com/office/drawing/2014/main" id="{83A4B0E3-17EA-7CAD-F53C-FB3145EB70AB}"/>
              </a:ext>
            </a:extLst>
          </p:cNvPr>
          <p:cNvGraphicFramePr>
            <a:graphicFrameLocks noGrp="1"/>
          </p:cNvGraphicFramePr>
          <p:nvPr>
            <p:ph idx="1"/>
          </p:nvPr>
        </p:nvGraphicFramePr>
        <p:xfrm>
          <a:off x="381000" y="987425"/>
          <a:ext cx="8229600" cy="4754564"/>
        </p:xfrm>
        <a:graphic>
          <a:graphicData uri="http://schemas.openxmlformats.org/drawingml/2006/table">
            <a:tbl>
              <a:tblPr/>
              <a:tblGrid>
                <a:gridCol w="893763">
                  <a:extLst>
                    <a:ext uri="{9D8B030D-6E8A-4147-A177-3AD203B41FA5}">
                      <a16:colId xmlns:a16="http://schemas.microsoft.com/office/drawing/2014/main" val="20000"/>
                    </a:ext>
                  </a:extLst>
                </a:gridCol>
                <a:gridCol w="1789112">
                  <a:extLst>
                    <a:ext uri="{9D8B030D-6E8A-4147-A177-3AD203B41FA5}">
                      <a16:colId xmlns:a16="http://schemas.microsoft.com/office/drawing/2014/main" val="20001"/>
                    </a:ext>
                  </a:extLst>
                </a:gridCol>
                <a:gridCol w="2147888">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gridCol w="1560512">
                  <a:extLst>
                    <a:ext uri="{9D8B030D-6E8A-4147-A177-3AD203B41FA5}">
                      <a16:colId xmlns:a16="http://schemas.microsoft.com/office/drawing/2014/main" val="20004"/>
                    </a:ext>
                  </a:extLst>
                </a:gridCol>
              </a:tblGrid>
              <a:tr h="33524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涉众</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主要目标</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态度</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主要关注点</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约束条件</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7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公司管理层</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提高员工生产率；节约自助餐厅的费用</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强烈承诺完成版本</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；如果有条件尽早完成版本</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3</a:t>
                      </a:r>
                      <a:endParaRPr kumimoji="0" lang="en-US" altLang="zh-CN"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使用该系统所节约的费用必须超过开发和使用此系统的费用</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无</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43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自助餐厅工作人员</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更高效地利用了工作人员的整个工作时间；提高了客户的满意度</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Times New Roman" pitchFamily="18" charset="0"/>
                          <a:ea typeface="仿宋_GB2312" pitchFamily="49" charset="-122"/>
                          <a:cs typeface="Times New Roman" pitchFamily="18" charset="0"/>
                        </a:rPr>
                        <a:t>担心与工会的关系和可能的裁员，否则很愿意接受新系统</a:t>
                      </a:r>
                      <a:endParaRPr kumimoji="0" lang="zh-CN" altLang="en-US" sz="3200" b="1" i="0" u="none" strike="noStrike" cap="none" normalizeH="0" baseline="0" dirty="0">
                        <a:ln>
                          <a:noFill/>
                        </a:ln>
                        <a:solidFill>
                          <a:srgbClr val="FF0000"/>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保证工作</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培训工作人员使用</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Internet</a:t>
                      </a: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的技能；需要有送货的人员和车辆</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98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顾客</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可以更好地选择食物；节约了时间；更加方便</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因为在自助餐厅和饭店就餐有社交作用，所以积极支持新系统，但使用系统的次数可能没有期望的次数多</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使用要简单；送货可靠；食物选择要有效</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需要访问公司的内部网络</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6659" name="灯片编号占位符 1">
            <a:extLst>
              <a:ext uri="{FF2B5EF4-FFF2-40B4-BE49-F238E27FC236}">
                <a16:creationId xmlns:a16="http://schemas.microsoft.com/office/drawing/2014/main" id="{801C5556-EA2C-759B-AA9F-581A23E50F0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8C2BFF-6B63-49D8-81F3-18DD55DCEAB0}"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B0216B32-E4B2-3ACC-4F3D-C5BD7C37845D}"/>
              </a:ext>
            </a:extLst>
          </p:cNvPr>
          <p:cNvSpPr/>
          <p:nvPr/>
        </p:nvSpPr>
        <p:spPr>
          <a:xfrm>
            <a:off x="609600" y="5821363"/>
            <a:ext cx="7651750" cy="8445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例：互联网产品“出圈”（</a:t>
            </a:r>
            <a:r>
              <a:rPr kumimoji="0" lang="zh-CN" altLang="en-US" sz="1800" b="1" i="1" u="none" strike="noStrike" kern="1200" cap="none" spc="0" normalizeH="0" baseline="0" noProof="0" dirty="0">
                <a:ln>
                  <a:noFill/>
                </a:ln>
                <a:solidFill>
                  <a:srgbClr val="FFFFFF"/>
                </a:solidFill>
                <a:effectLst/>
                <a:uLnTx/>
                <a:uFillTx/>
                <a:latin typeface="Arial"/>
                <a:ea typeface="宋体"/>
                <a:cs typeface="+mn-cs"/>
              </a:rPr>
              <a:t>成长的烦恼</a:t>
            </a: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 </a:t>
            </a:r>
            <a:r>
              <a:rPr kumimoji="0" lang="en-US" altLang="zh-CN" sz="1800" b="1" i="0" u="none" strike="noStrike" kern="1200" cap="none" spc="0" normalizeH="0" baseline="0" noProof="0" dirty="0">
                <a:ln>
                  <a:noFill/>
                </a:ln>
                <a:solidFill>
                  <a:srgbClr val="FFFFFF"/>
                </a:solidFill>
                <a:effectLst/>
                <a:uLnTx/>
                <a:uFillTx/>
                <a:latin typeface="Arial"/>
                <a:ea typeface="宋体"/>
                <a:cs typeface="+mn-cs"/>
              </a:rPr>
              <a:t>– </a:t>
            </a: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新老用户群体矛盾</a:t>
            </a:r>
            <a:endParaRPr kumimoji="0" lang="en-US" altLang="zh-CN" sz="1800" b="1" i="0" u="none" strike="noStrike" kern="1200" cap="none" spc="0" normalizeH="0" baseline="0" noProof="0" dirty="0">
              <a:ln>
                <a:noFill/>
              </a:ln>
              <a:solidFill>
                <a:srgbClr val="FFFFFF"/>
              </a:solidFill>
              <a:effectLst/>
              <a:uLnTx/>
              <a:uFillTx/>
              <a:latin typeface="Arial"/>
              <a:ea typeface="宋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宋体"/>
                <a:cs typeface="+mn-cs"/>
              </a:rPr>
              <a:t>B</a:t>
            </a: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站面向普通青年用户，蔚来推出定价</a:t>
            </a:r>
            <a:r>
              <a:rPr kumimoji="0" lang="en-US" altLang="zh-CN" sz="1800" b="1" i="0" u="none" strike="noStrike" kern="1200" cap="none" spc="0" normalizeH="0" baseline="0" noProof="0" dirty="0">
                <a:ln>
                  <a:noFill/>
                </a:ln>
                <a:solidFill>
                  <a:srgbClr val="FFFFFF"/>
                </a:solidFill>
                <a:effectLst/>
                <a:uLnTx/>
                <a:uFillTx/>
                <a:latin typeface="Arial"/>
                <a:ea typeface="宋体"/>
                <a:cs typeface="+mn-cs"/>
              </a:rPr>
              <a:t>30</a:t>
            </a: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万的</a:t>
            </a:r>
            <a:r>
              <a:rPr kumimoji="0" lang="en-US" altLang="zh-CN" sz="1800" b="1" i="0" u="none" strike="noStrike" kern="1200" cap="none" spc="0" normalizeH="0" baseline="0" noProof="0" dirty="0">
                <a:ln>
                  <a:noFill/>
                </a:ln>
                <a:solidFill>
                  <a:srgbClr val="FFFFFF"/>
                </a:solidFill>
                <a:effectLst/>
                <a:uLnTx/>
                <a:uFillTx/>
                <a:latin typeface="Arial"/>
                <a:ea typeface="宋体"/>
                <a:cs typeface="+mn-cs"/>
              </a:rPr>
              <a:t>et5</a:t>
            </a:r>
            <a:r>
              <a:rPr kumimoji="0" lang="zh-CN" altLang="en-US" sz="1800" b="1" i="0" u="none" strike="noStrike" kern="1200" cap="none" spc="0" normalizeH="0" baseline="0" noProof="0" dirty="0">
                <a:ln>
                  <a:noFill/>
                </a:ln>
                <a:solidFill>
                  <a:srgbClr val="FFFFFF"/>
                </a:solidFill>
                <a:effectLst/>
                <a:uLnTx/>
                <a:uFillTx/>
                <a:latin typeface="Arial"/>
                <a:ea typeface="宋体"/>
                <a:cs typeface="+mn-cs"/>
              </a:rPr>
              <a:t>车型，</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如何评估并化解？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AEA9477-AE42-FD36-5B76-E61F5AAA1075}"/>
              </a:ext>
            </a:extLst>
          </p:cNvPr>
          <p:cNvSpPr>
            <a:spLocks noGrp="1" noChangeArrowheads="1"/>
          </p:cNvSpPr>
          <p:nvPr>
            <p:ph type="title"/>
          </p:nvPr>
        </p:nvSpPr>
        <p:spPr/>
        <p:txBody>
          <a:bodyPr/>
          <a:lstStyle/>
          <a:p>
            <a:pPr eaLnBrk="1" hangingPunct="1"/>
            <a:r>
              <a:rPr lang="zh-CN" altLang="en-US"/>
              <a:t>主要内容</a:t>
            </a:r>
          </a:p>
        </p:txBody>
      </p:sp>
      <p:sp>
        <p:nvSpPr>
          <p:cNvPr id="27651" name="Rectangle 3">
            <a:extLst>
              <a:ext uri="{FF2B5EF4-FFF2-40B4-BE49-F238E27FC236}">
                <a16:creationId xmlns:a16="http://schemas.microsoft.com/office/drawing/2014/main" id="{73DA4A22-F8E8-1FC2-3917-4731F762C348}"/>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涉众评估</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27652" name="灯片编号占位符 1">
            <a:extLst>
              <a:ext uri="{FF2B5EF4-FFF2-40B4-BE49-F238E27FC236}">
                <a16:creationId xmlns:a16="http://schemas.microsoft.com/office/drawing/2014/main" id="{5CC9A1BA-59F1-6F58-CF2E-6D6064EC4EE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0864AD-ED38-4941-B55F-D3A30603708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19F18-F009-4B72-B75C-B5A2E770382D}"/>
              </a:ext>
            </a:extLst>
          </p:cNvPr>
          <p:cNvSpPr>
            <a:spLocks noGrp="1"/>
          </p:cNvSpPr>
          <p:nvPr>
            <p:ph type="title"/>
          </p:nvPr>
        </p:nvSpPr>
        <p:spPr>
          <a:xfrm>
            <a:off x="542857" y="1049096"/>
            <a:ext cx="3195431" cy="994172"/>
          </a:xfrm>
        </p:spPr>
        <p:txBody>
          <a:bodyPr>
            <a:normAutofit/>
          </a:bodyPr>
          <a:lstStyle/>
          <a:p>
            <a:r>
              <a:rPr lang="zh-CN" altLang="en-US" sz="2400" dirty="0"/>
              <a:t>故事与商业模式的结合（举例）</a:t>
            </a:r>
          </a:p>
        </p:txBody>
      </p:sp>
      <p:pic>
        <p:nvPicPr>
          <p:cNvPr id="4" name="图片 3">
            <a:extLst>
              <a:ext uri="{FF2B5EF4-FFF2-40B4-BE49-F238E27FC236}">
                <a16:creationId xmlns:a16="http://schemas.microsoft.com/office/drawing/2014/main" id="{33D1FEE3-8B1C-4176-848F-B23AA23595CF}"/>
              </a:ext>
            </a:extLst>
          </p:cNvPr>
          <p:cNvPicPr>
            <a:picLocks noChangeAspect="1"/>
          </p:cNvPicPr>
          <p:nvPr/>
        </p:nvPicPr>
        <p:blipFill>
          <a:blip r:embed="rId2"/>
          <a:stretch>
            <a:fillRect/>
          </a:stretch>
        </p:blipFill>
        <p:spPr>
          <a:xfrm>
            <a:off x="1959007" y="1546182"/>
            <a:ext cx="2630210" cy="3224482"/>
          </a:xfrm>
          <a:prstGeom prst="rect">
            <a:avLst/>
          </a:prstGeom>
        </p:spPr>
      </p:pic>
      <p:pic>
        <p:nvPicPr>
          <p:cNvPr id="5" name="图片 4">
            <a:extLst>
              <a:ext uri="{FF2B5EF4-FFF2-40B4-BE49-F238E27FC236}">
                <a16:creationId xmlns:a16="http://schemas.microsoft.com/office/drawing/2014/main" id="{F4B6E76F-B709-49C9-A8F9-EF2AA9B9D377}"/>
              </a:ext>
            </a:extLst>
          </p:cNvPr>
          <p:cNvPicPr>
            <a:picLocks noChangeAspect="1"/>
          </p:cNvPicPr>
          <p:nvPr/>
        </p:nvPicPr>
        <p:blipFill>
          <a:blip r:embed="rId3"/>
          <a:stretch>
            <a:fillRect/>
          </a:stretch>
        </p:blipFill>
        <p:spPr>
          <a:xfrm>
            <a:off x="4589216" y="939248"/>
            <a:ext cx="2276412" cy="5143500"/>
          </a:xfrm>
          <a:prstGeom prst="rect">
            <a:avLst/>
          </a:prstGeom>
        </p:spPr>
      </p:pic>
      <p:pic>
        <p:nvPicPr>
          <p:cNvPr id="7" name="图片 6">
            <a:extLst>
              <a:ext uri="{FF2B5EF4-FFF2-40B4-BE49-F238E27FC236}">
                <a16:creationId xmlns:a16="http://schemas.microsoft.com/office/drawing/2014/main" id="{CCF1ED90-E560-4D39-9D74-289B81910F44}"/>
              </a:ext>
            </a:extLst>
          </p:cNvPr>
          <p:cNvPicPr>
            <a:picLocks noChangeAspect="1"/>
          </p:cNvPicPr>
          <p:nvPr/>
        </p:nvPicPr>
        <p:blipFill>
          <a:blip r:embed="rId4"/>
          <a:stretch>
            <a:fillRect/>
          </a:stretch>
        </p:blipFill>
        <p:spPr>
          <a:xfrm>
            <a:off x="-85500" y="2522750"/>
            <a:ext cx="2911902" cy="2744999"/>
          </a:xfrm>
          <a:prstGeom prst="rect">
            <a:avLst/>
          </a:prstGeom>
        </p:spPr>
      </p:pic>
      <p:pic>
        <p:nvPicPr>
          <p:cNvPr id="8" name="图片 7">
            <a:extLst>
              <a:ext uri="{FF2B5EF4-FFF2-40B4-BE49-F238E27FC236}">
                <a16:creationId xmlns:a16="http://schemas.microsoft.com/office/drawing/2014/main" id="{AB79E398-2905-4851-8F3D-E83305827B6B}"/>
              </a:ext>
            </a:extLst>
          </p:cNvPr>
          <p:cNvPicPr>
            <a:picLocks noChangeAspect="1"/>
          </p:cNvPicPr>
          <p:nvPr/>
        </p:nvPicPr>
        <p:blipFill>
          <a:blip r:embed="rId5"/>
          <a:stretch>
            <a:fillRect/>
          </a:stretch>
        </p:blipFill>
        <p:spPr>
          <a:xfrm>
            <a:off x="6470373" y="1180365"/>
            <a:ext cx="2673628" cy="1725805"/>
          </a:xfrm>
          <a:prstGeom prst="rect">
            <a:avLst/>
          </a:prstGeom>
        </p:spPr>
      </p:pic>
      <p:pic>
        <p:nvPicPr>
          <p:cNvPr id="9" name="图片 8">
            <a:extLst>
              <a:ext uri="{FF2B5EF4-FFF2-40B4-BE49-F238E27FC236}">
                <a16:creationId xmlns:a16="http://schemas.microsoft.com/office/drawing/2014/main" id="{13C32C05-B7B9-4073-BF31-D2D0D1DAECAD}"/>
              </a:ext>
            </a:extLst>
          </p:cNvPr>
          <p:cNvPicPr>
            <a:picLocks noChangeAspect="1"/>
          </p:cNvPicPr>
          <p:nvPr/>
        </p:nvPicPr>
        <p:blipFill>
          <a:blip r:embed="rId6"/>
          <a:stretch>
            <a:fillRect/>
          </a:stretch>
        </p:blipFill>
        <p:spPr>
          <a:xfrm>
            <a:off x="6453134" y="2906170"/>
            <a:ext cx="2690866" cy="2791527"/>
          </a:xfrm>
          <a:prstGeom prst="rect">
            <a:avLst/>
          </a:prstGeom>
        </p:spPr>
      </p:pic>
      <p:sp>
        <p:nvSpPr>
          <p:cNvPr id="10" name="矩形 9">
            <a:extLst>
              <a:ext uri="{FF2B5EF4-FFF2-40B4-BE49-F238E27FC236}">
                <a16:creationId xmlns:a16="http://schemas.microsoft.com/office/drawing/2014/main" id="{AA30CECE-18B1-4425-BF1C-67696962A7BA}"/>
              </a:ext>
            </a:extLst>
          </p:cNvPr>
          <p:cNvSpPr/>
          <p:nvPr/>
        </p:nvSpPr>
        <p:spPr>
          <a:xfrm>
            <a:off x="20965" y="4159527"/>
            <a:ext cx="418842" cy="193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3AD082B9-E3D4-4276-A99E-61F7D5E02481}"/>
              </a:ext>
            </a:extLst>
          </p:cNvPr>
          <p:cNvSpPr/>
          <p:nvPr/>
        </p:nvSpPr>
        <p:spPr>
          <a:xfrm>
            <a:off x="7909062" y="3543299"/>
            <a:ext cx="719380" cy="1987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415CF1B5-DCFF-4536-A485-30F1314D1CA3}"/>
              </a:ext>
            </a:extLst>
          </p:cNvPr>
          <p:cNvSpPr/>
          <p:nvPr/>
        </p:nvSpPr>
        <p:spPr>
          <a:xfrm>
            <a:off x="485617" y="2671143"/>
            <a:ext cx="2115951" cy="4075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a:extLst>
              <a:ext uri="{FF2B5EF4-FFF2-40B4-BE49-F238E27FC236}">
                <a16:creationId xmlns:a16="http://schemas.microsoft.com/office/drawing/2014/main" id="{74A89B25-6A9B-4567-8D20-6CEF001532A2}"/>
              </a:ext>
            </a:extLst>
          </p:cNvPr>
          <p:cNvSpPr/>
          <p:nvPr/>
        </p:nvSpPr>
        <p:spPr>
          <a:xfrm>
            <a:off x="6936095" y="1428754"/>
            <a:ext cx="2115951" cy="4075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a:extLst>
              <a:ext uri="{FF2B5EF4-FFF2-40B4-BE49-F238E27FC236}">
                <a16:creationId xmlns:a16="http://schemas.microsoft.com/office/drawing/2014/main" id="{2AD1C31E-59E3-4DE8-AC88-4EF63913881A}"/>
              </a:ext>
            </a:extLst>
          </p:cNvPr>
          <p:cNvSpPr/>
          <p:nvPr/>
        </p:nvSpPr>
        <p:spPr>
          <a:xfrm>
            <a:off x="439807" y="4710023"/>
            <a:ext cx="2579438" cy="1854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从亚马逊的基础业务的成功出发（</a:t>
            </a:r>
            <a:r>
              <a:rPr lang="en-US" altLang="zh-CN" dirty="0"/>
              <a:t>3</a:t>
            </a:r>
            <a:r>
              <a:rPr lang="zh-CN" altLang="en-US" dirty="0"/>
              <a:t>）</a:t>
            </a:r>
            <a:endParaRPr lang="en-US" altLang="zh-CN" dirty="0"/>
          </a:p>
          <a:p>
            <a:pPr algn="ctr"/>
            <a:r>
              <a:rPr lang="zh-CN" altLang="en-US" dirty="0"/>
              <a:t>提出的云服务原型进一步提升了基础业务（</a:t>
            </a:r>
            <a:r>
              <a:rPr lang="en-US" altLang="zh-CN" dirty="0"/>
              <a:t>2</a:t>
            </a:r>
            <a:r>
              <a:rPr lang="zh-CN" altLang="en-US" dirty="0"/>
              <a:t>）</a:t>
            </a:r>
            <a:endParaRPr lang="en-US" altLang="zh-CN" dirty="0"/>
          </a:p>
          <a:p>
            <a:pPr algn="ctr"/>
            <a:r>
              <a:rPr lang="zh-CN" altLang="en-US" dirty="0"/>
              <a:t>云服务原型的成功有助于向外部企业推广（</a:t>
            </a:r>
            <a:r>
              <a:rPr lang="en-US" altLang="zh-CN" dirty="0"/>
              <a:t>1</a:t>
            </a:r>
            <a:r>
              <a:rPr lang="zh-CN" altLang="en-US" dirty="0"/>
              <a:t>）</a:t>
            </a:r>
          </a:p>
        </p:txBody>
      </p:sp>
      <p:sp>
        <p:nvSpPr>
          <p:cNvPr id="14" name="矩形 13">
            <a:extLst>
              <a:ext uri="{FF2B5EF4-FFF2-40B4-BE49-F238E27FC236}">
                <a16:creationId xmlns:a16="http://schemas.microsoft.com/office/drawing/2014/main" id="{76A5FD55-6E6C-4B7A-8349-61ED6AA420F7}"/>
              </a:ext>
            </a:extLst>
          </p:cNvPr>
          <p:cNvSpPr/>
          <p:nvPr/>
        </p:nvSpPr>
        <p:spPr>
          <a:xfrm>
            <a:off x="6124757" y="4451231"/>
            <a:ext cx="2881518" cy="2224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r>
              <a:rPr lang="zh-CN" altLang="en-US" dirty="0"/>
              <a:t>年大厂</a:t>
            </a:r>
            <a:r>
              <a:rPr lang="en-US" altLang="zh-CN" dirty="0"/>
              <a:t>+8</a:t>
            </a:r>
            <a:r>
              <a:rPr lang="zh-CN" altLang="en-US" dirty="0"/>
              <a:t>年创业的</a:t>
            </a:r>
            <a:r>
              <a:rPr lang="en-US" altLang="zh-CN" dirty="0"/>
              <a:t>IT </a:t>
            </a:r>
            <a:r>
              <a:rPr lang="zh-CN" altLang="en-US" dirty="0"/>
              <a:t>“老炮” （</a:t>
            </a:r>
            <a:r>
              <a:rPr lang="en-US" altLang="zh-CN" dirty="0"/>
              <a:t>1</a:t>
            </a:r>
            <a:r>
              <a:rPr lang="zh-CN" altLang="en-US" dirty="0"/>
              <a:t>）</a:t>
            </a:r>
            <a:endParaRPr lang="en-US" altLang="zh-CN" dirty="0"/>
          </a:p>
          <a:p>
            <a:pPr algn="ctr"/>
            <a:r>
              <a:rPr lang="zh-CN" altLang="en-US" dirty="0"/>
              <a:t>持续关注亚马逊云，并意识到其价值与独特性（</a:t>
            </a:r>
            <a:r>
              <a:rPr lang="en-US" altLang="zh-CN" dirty="0"/>
              <a:t>2</a:t>
            </a:r>
            <a:r>
              <a:rPr lang="zh-CN" altLang="en-US" dirty="0"/>
              <a:t>）</a:t>
            </a:r>
            <a:endParaRPr lang="en-US" altLang="zh-CN" dirty="0"/>
          </a:p>
          <a:p>
            <a:pPr algn="ctr"/>
            <a:r>
              <a:rPr lang="zh-CN" altLang="en-US" dirty="0"/>
              <a:t>如果之前创业有亚马逊云的支持该多好（</a:t>
            </a:r>
            <a:r>
              <a:rPr lang="en-US" altLang="zh-CN" dirty="0"/>
              <a:t>3</a:t>
            </a:r>
            <a:r>
              <a:rPr lang="zh-CN" altLang="en-US" dirty="0"/>
              <a:t>）</a:t>
            </a:r>
            <a:endParaRPr lang="en-US" altLang="zh-CN" dirty="0"/>
          </a:p>
          <a:p>
            <a:pPr algn="ctr"/>
            <a:r>
              <a:rPr lang="zh-CN" altLang="en-US" i="1" dirty="0"/>
              <a:t>带有遗憾的创业经历</a:t>
            </a:r>
            <a:r>
              <a:rPr lang="zh-CN" altLang="en-US" dirty="0"/>
              <a:t>（</a:t>
            </a:r>
            <a:r>
              <a:rPr lang="en-US" altLang="zh-CN" dirty="0"/>
              <a:t>4</a:t>
            </a:r>
            <a:r>
              <a:rPr lang="zh-CN" altLang="en-US" dirty="0"/>
              <a:t>）</a:t>
            </a:r>
          </a:p>
        </p:txBody>
      </p:sp>
    </p:spTree>
    <p:extLst>
      <p:ext uri="{BB962C8B-B14F-4D97-AF65-F5344CB8AC3E}">
        <p14:creationId xmlns:p14="http://schemas.microsoft.com/office/powerpoint/2010/main" val="2061299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233E5CD-715F-B4D5-1D7E-33889B9902A1}"/>
              </a:ext>
            </a:extLst>
          </p:cNvPr>
          <p:cNvSpPr>
            <a:spLocks noGrp="1" noChangeArrowheads="1"/>
          </p:cNvSpPr>
          <p:nvPr>
            <p:ph type="title"/>
          </p:nvPr>
        </p:nvSpPr>
        <p:spPr/>
        <p:txBody>
          <a:bodyPr/>
          <a:lstStyle/>
          <a:p>
            <a:pPr eaLnBrk="1" hangingPunct="1"/>
            <a:r>
              <a:rPr lang="en-US" altLang="zh-CN"/>
              <a:t>5.1</a:t>
            </a:r>
            <a:r>
              <a:rPr lang="zh-CN" altLang="en-US" sz="4400"/>
              <a:t>优先级评估 </a:t>
            </a:r>
            <a:br>
              <a:rPr lang="zh-CN" altLang="en-US" sz="4400"/>
            </a:br>
            <a:endParaRPr lang="zh-CN" altLang="en-US"/>
          </a:p>
        </p:txBody>
      </p:sp>
      <p:sp>
        <p:nvSpPr>
          <p:cNvPr id="28675" name="Rectangle 3">
            <a:extLst>
              <a:ext uri="{FF2B5EF4-FFF2-40B4-BE49-F238E27FC236}">
                <a16:creationId xmlns:a16="http://schemas.microsoft.com/office/drawing/2014/main" id="{0AC7674F-080C-300D-33A5-68E060DDE354}"/>
              </a:ext>
            </a:extLst>
          </p:cNvPr>
          <p:cNvSpPr>
            <a:spLocks noGrp="1" noChangeArrowheads="1"/>
          </p:cNvSpPr>
          <p:nvPr>
            <p:ph type="body" sz="half" idx="1"/>
          </p:nvPr>
        </p:nvSpPr>
        <p:spPr>
          <a:xfrm>
            <a:off x="168275" y="1555750"/>
            <a:ext cx="8459788" cy="4530725"/>
          </a:xfrm>
        </p:spPr>
        <p:txBody>
          <a:bodyPr/>
          <a:lstStyle/>
          <a:p>
            <a:pPr lvl="1" eaLnBrk="1" hangingPunct="1"/>
            <a:r>
              <a:rPr lang="zh-CN" altLang="en-US" sz="2200"/>
              <a:t>（面向业务的）涉众并不是完全平等的，有些涉众比其他涉众更为重要 </a:t>
            </a:r>
          </a:p>
          <a:p>
            <a:pPr lvl="1" eaLnBrk="1" hangingPunct="1"/>
            <a:r>
              <a:rPr lang="zh-CN" altLang="en-US" sz="2200"/>
              <a:t>优先考虑涉众的基本特征，尤其是（涉众所完成的）任务特征 </a:t>
            </a:r>
          </a:p>
        </p:txBody>
      </p:sp>
      <p:graphicFrame>
        <p:nvGraphicFramePr>
          <p:cNvPr id="36975" name="Group 111">
            <a:extLst>
              <a:ext uri="{FF2B5EF4-FFF2-40B4-BE49-F238E27FC236}">
                <a16:creationId xmlns:a16="http://schemas.microsoft.com/office/drawing/2014/main" id="{36F10B57-8EE0-4F14-5E58-6C991039F255}"/>
              </a:ext>
            </a:extLst>
          </p:cNvPr>
          <p:cNvGraphicFramePr>
            <a:graphicFrameLocks noGrp="1"/>
          </p:cNvGraphicFramePr>
          <p:nvPr>
            <p:ph sz="half" idx="2"/>
          </p:nvPr>
        </p:nvGraphicFramePr>
        <p:xfrm>
          <a:off x="457200" y="3276600"/>
          <a:ext cx="8382000" cy="2654299"/>
        </p:xfrm>
        <a:graphic>
          <a:graphicData uri="http://schemas.openxmlformats.org/drawingml/2006/table">
            <a:tbl>
              <a:tblPr/>
              <a:tblGrid>
                <a:gridCol w="3635375">
                  <a:extLst>
                    <a:ext uri="{9D8B030D-6E8A-4147-A177-3AD203B41FA5}">
                      <a16:colId xmlns:a16="http://schemas.microsoft.com/office/drawing/2014/main" val="20000"/>
                    </a:ext>
                  </a:extLst>
                </a:gridCol>
                <a:gridCol w="2468563">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042987">
                  <a:extLst>
                    <a:ext uri="{9D8B030D-6E8A-4147-A177-3AD203B41FA5}">
                      <a16:colId xmlns:a16="http://schemas.microsoft.com/office/drawing/2014/main" val="20003"/>
                    </a:ext>
                  </a:extLst>
                </a:gridCol>
              </a:tblGrid>
              <a:tr h="8230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用户群体</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任务</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群体数量</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优先级</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05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入院秘书（</a:t>
                      </a: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Admission Clerks</a:t>
                      </a: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收集病人的数据</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25</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88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护士</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查看体检信息</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490</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3</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9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管理员</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软件安装与维护</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12</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8703" name="灯片编号占位符 1">
            <a:extLst>
              <a:ext uri="{FF2B5EF4-FFF2-40B4-BE49-F238E27FC236}">
                <a16:creationId xmlns:a16="http://schemas.microsoft.com/office/drawing/2014/main" id="{5C0F44B5-BAB0-AF0E-B52B-C33EE33C208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E03452-A97F-46A1-AAD7-E30C31CBD4A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BF5FB82-6986-3B67-075A-24ABAE6773A0}"/>
              </a:ext>
            </a:extLst>
          </p:cNvPr>
          <p:cNvSpPr>
            <a:spLocks noGrp="1" noChangeArrowheads="1"/>
          </p:cNvSpPr>
          <p:nvPr>
            <p:ph type="title"/>
          </p:nvPr>
        </p:nvSpPr>
        <p:spPr/>
        <p:txBody>
          <a:bodyPr/>
          <a:lstStyle/>
          <a:p>
            <a:pPr eaLnBrk="1" hangingPunct="1"/>
            <a:r>
              <a:rPr lang="en-US" altLang="zh-CN" sz="3200" dirty="0"/>
              <a:t>5.2</a:t>
            </a:r>
            <a:r>
              <a:rPr lang="zh-CN" altLang="en-US" sz="3200" dirty="0"/>
              <a:t>基于</a:t>
            </a:r>
            <a:r>
              <a:rPr lang="en-US" altLang="zh-CN" sz="3200" dirty="0"/>
              <a:t>Power-Interest</a:t>
            </a:r>
            <a:r>
              <a:rPr lang="zh-CN" altLang="en-US" sz="3200" dirty="0"/>
              <a:t>与</a:t>
            </a:r>
            <a:r>
              <a:rPr lang="en-US" altLang="zh-CN" sz="3200" dirty="0"/>
              <a:t>Power-Attitude</a:t>
            </a:r>
            <a:r>
              <a:rPr lang="zh-CN" altLang="en-US" sz="3200" dirty="0"/>
              <a:t>模型的风险评估</a:t>
            </a:r>
          </a:p>
        </p:txBody>
      </p:sp>
      <p:sp>
        <p:nvSpPr>
          <p:cNvPr id="131075" name="Rectangle 3">
            <a:extLst>
              <a:ext uri="{FF2B5EF4-FFF2-40B4-BE49-F238E27FC236}">
                <a16:creationId xmlns:a16="http://schemas.microsoft.com/office/drawing/2014/main" id="{DA880200-0D4C-FF31-3134-0F1FC51C0A8F}"/>
              </a:ext>
            </a:extLst>
          </p:cNvPr>
          <p:cNvSpPr>
            <a:spLocks noGrp="1" noChangeArrowheads="1"/>
          </p:cNvSpPr>
          <p:nvPr>
            <p:ph type="body" idx="1"/>
          </p:nvPr>
        </p:nvSpPr>
        <p:spPr>
          <a:xfrm>
            <a:off x="417513" y="1219201"/>
            <a:ext cx="8288337" cy="4911724"/>
          </a:xfrm>
        </p:spPr>
        <p:txBody>
          <a:bodyPr/>
          <a:lstStyle/>
          <a:p>
            <a:pPr eaLnBrk="1" hangingPunct="1"/>
            <a:r>
              <a:rPr lang="zh-CN" altLang="en-US" sz="2400" b="1" dirty="0"/>
              <a:t>基于涉众特征与态度化解涉众风险策略</a:t>
            </a:r>
            <a:r>
              <a:rPr lang="zh-CN" altLang="en-US" sz="2400" dirty="0"/>
              <a:t> </a:t>
            </a:r>
            <a:endParaRPr lang="en-US" altLang="zh-CN" sz="2400" dirty="0"/>
          </a:p>
          <a:p>
            <a:pPr lvl="1" eaLnBrk="1" hangingPunct="1"/>
            <a:r>
              <a:rPr lang="zh-CN" altLang="en-US" sz="2000" dirty="0"/>
              <a:t>基于特征化解举例：亲子兴趣班</a:t>
            </a:r>
            <a:endParaRPr lang="en-US" altLang="zh-CN" sz="2000" dirty="0"/>
          </a:p>
          <a:p>
            <a:pPr lvl="2" eaLnBrk="1" hangingPunct="1"/>
            <a:r>
              <a:rPr lang="zh-CN" altLang="en-US" sz="1800" dirty="0"/>
              <a:t>大人与小朋友一起参与：环境设定者（客户）</a:t>
            </a:r>
            <a:r>
              <a:rPr lang="en-US" altLang="zh-CN" sz="1800" dirty="0"/>
              <a:t>-&gt; </a:t>
            </a:r>
            <a:r>
              <a:rPr lang="zh-CN" altLang="en-US" sz="1800" dirty="0"/>
              <a:t>参与者（用户）</a:t>
            </a:r>
            <a:endParaRPr lang="en-US" altLang="zh-CN" sz="1800" dirty="0"/>
          </a:p>
          <a:p>
            <a:pPr lvl="2" eaLnBrk="1" hangingPunct="1"/>
            <a:r>
              <a:rPr lang="zh-CN" altLang="en-US" sz="1800" dirty="0"/>
              <a:t>良好的产品体验打造亲子品牌：被影响者（潜在用户</a:t>
            </a:r>
            <a:r>
              <a:rPr lang="en-US" altLang="zh-CN" sz="1800" dirty="0"/>
              <a:t>/</a:t>
            </a:r>
            <a:r>
              <a:rPr lang="zh-CN" altLang="en-US" sz="1800" dirty="0"/>
              <a:t>客户） </a:t>
            </a:r>
            <a:r>
              <a:rPr lang="en-US" altLang="zh-CN" sz="1800" dirty="0"/>
              <a:t>-&gt; </a:t>
            </a:r>
            <a:r>
              <a:rPr lang="zh-CN" altLang="en-US" sz="1800" dirty="0"/>
              <a:t>参与者</a:t>
            </a:r>
            <a:endParaRPr lang="en-US" altLang="zh-CN" sz="1800" dirty="0"/>
          </a:p>
          <a:p>
            <a:pPr lvl="1" eaLnBrk="1" hangingPunct="1"/>
            <a:r>
              <a:rPr lang="zh-CN" altLang="en-US" sz="2000" dirty="0"/>
              <a:t>基于态度化解举例：电子竞技产业</a:t>
            </a:r>
            <a:endParaRPr lang="en-US" altLang="zh-CN" sz="2000" dirty="0"/>
          </a:p>
          <a:p>
            <a:pPr lvl="2" eaLnBrk="1" hangingPunct="1"/>
            <a:r>
              <a:rPr lang="zh-CN" altLang="en-US" sz="1800" dirty="0"/>
              <a:t>与地方政府文化产业发展相结合：强反对者 </a:t>
            </a:r>
            <a:r>
              <a:rPr lang="en-US" altLang="zh-CN" sz="1800" dirty="0"/>
              <a:t>-&gt; </a:t>
            </a:r>
            <a:r>
              <a:rPr lang="zh-CN" altLang="en-US" sz="1800" dirty="0"/>
              <a:t>强支持者</a:t>
            </a:r>
            <a:endParaRPr lang="en-US" altLang="zh-CN" sz="1800" dirty="0"/>
          </a:p>
          <a:p>
            <a:pPr lvl="2" eaLnBrk="1" hangingPunct="1"/>
            <a:r>
              <a:rPr lang="zh-CN" altLang="en-US" sz="1800" dirty="0"/>
              <a:t>成功的赛事运营与未成年人游戏时长限制：弱反对者</a:t>
            </a:r>
            <a:r>
              <a:rPr lang="en-US" altLang="zh-CN" sz="1800" dirty="0"/>
              <a:t> -&gt; </a:t>
            </a:r>
            <a:r>
              <a:rPr lang="zh-CN" altLang="en-US" sz="1800" dirty="0"/>
              <a:t>弱支持者</a:t>
            </a:r>
          </a:p>
        </p:txBody>
      </p:sp>
      <p:sp>
        <p:nvSpPr>
          <p:cNvPr id="29700" name="Rectangle 5">
            <a:extLst>
              <a:ext uri="{FF2B5EF4-FFF2-40B4-BE49-F238E27FC236}">
                <a16:creationId xmlns:a16="http://schemas.microsoft.com/office/drawing/2014/main" id="{3B2BD987-7E48-B28B-CC8C-CF408C4976FA}"/>
              </a:ext>
            </a:extLst>
          </p:cNvPr>
          <p:cNvSpPr>
            <a:spLocks noChangeArrowheads="1"/>
          </p:cNvSpPr>
          <p:nvPr/>
        </p:nvSpPr>
        <p:spPr bwMode="auto">
          <a:xfrm>
            <a:off x="0" y="2617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9701" name="Object 4">
            <a:extLst>
              <a:ext uri="{FF2B5EF4-FFF2-40B4-BE49-F238E27FC236}">
                <a16:creationId xmlns:a16="http://schemas.microsoft.com/office/drawing/2014/main" id="{DEEC8CBA-9128-47F4-D420-D4B4E000EC44}"/>
              </a:ext>
            </a:extLst>
          </p:cNvPr>
          <p:cNvGraphicFramePr>
            <a:graphicFrameLocks noChangeAspect="1"/>
          </p:cNvGraphicFramePr>
          <p:nvPr/>
        </p:nvGraphicFramePr>
        <p:xfrm>
          <a:off x="0" y="3683000"/>
          <a:ext cx="9144000" cy="3201988"/>
        </p:xfrm>
        <a:graphic>
          <a:graphicData uri="http://schemas.openxmlformats.org/presentationml/2006/ole">
            <mc:AlternateContent xmlns:mc="http://schemas.openxmlformats.org/markup-compatibility/2006">
              <mc:Choice xmlns:v="urn:schemas-microsoft-com:vml" Requires="v">
                <p:oleObj name="Visio" r:id="rId2" imgW="7318802" imgH="2566661" progId="Visio.Drawing.11">
                  <p:embed/>
                </p:oleObj>
              </mc:Choice>
              <mc:Fallback>
                <p:oleObj name="Visio" r:id="rId2" imgW="7318802" imgH="2566661" progId="Visio.Drawing.11">
                  <p:embed/>
                  <p:pic>
                    <p:nvPicPr>
                      <p:cNvPr id="29701" name="Object 4">
                        <a:extLst>
                          <a:ext uri="{FF2B5EF4-FFF2-40B4-BE49-F238E27FC236}">
                            <a16:creationId xmlns:a16="http://schemas.microsoft.com/office/drawing/2014/main" id="{DEEC8CBA-9128-47F4-D420-D4B4E000E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83000"/>
                        <a:ext cx="91440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灯片编号占位符 1">
            <a:extLst>
              <a:ext uri="{FF2B5EF4-FFF2-40B4-BE49-F238E27FC236}">
                <a16:creationId xmlns:a16="http://schemas.microsoft.com/office/drawing/2014/main" id="{1F6F7FCF-91A0-BF38-F9C0-5DAC261D48E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097284-12E3-4FD9-8C96-79EBC9FECAF5}"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animEffect transition="in" filter="wipe(down)">
                                      <p:cBhvr>
                                        <p:cTn id="7" dur="500"/>
                                        <p:tgtEl>
                                          <p:spTgt spid="131075">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5">
                                            <p:txEl>
                                              <p:pRg st="2" end="2"/>
                                            </p:txEl>
                                          </p:spTgt>
                                        </p:tgtEl>
                                        <p:attrNameLst>
                                          <p:attrName>style.visibility</p:attrName>
                                        </p:attrNameLst>
                                      </p:cBhvr>
                                      <p:to>
                                        <p:strVal val="visible"/>
                                      </p:to>
                                    </p:set>
                                    <p:animEffect transition="in" filter="wipe(down)">
                                      <p:cBhvr>
                                        <p:cTn id="10" dur="500"/>
                                        <p:tgtEl>
                                          <p:spTgt spid="131075">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animEffect transition="in" filter="wipe(down)">
                                      <p:cBhvr>
                                        <p:cTn id="13" dur="500"/>
                                        <p:tgtEl>
                                          <p:spTgt spid="131075">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131075">
                                            <p:txEl>
                                              <p:pRg st="4" end="4"/>
                                            </p:txEl>
                                          </p:spTgt>
                                        </p:tgtEl>
                                        <p:attrNameLst>
                                          <p:attrName>style.visibility</p:attrName>
                                        </p:attrNameLst>
                                      </p:cBhvr>
                                      <p:to>
                                        <p:strVal val="visible"/>
                                      </p:to>
                                    </p:set>
                                    <p:animEffect transition="in" filter="wipe(down)">
                                      <p:cBhvr>
                                        <p:cTn id="18" dur="500"/>
                                        <p:tgtEl>
                                          <p:spTgt spid="131075">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animEffect transition="in" filter="wipe(down)">
                                      <p:cBhvr>
                                        <p:cTn id="21" dur="500"/>
                                        <p:tgtEl>
                                          <p:spTgt spid="131075">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1075">
                                            <p:txEl>
                                              <p:pRg st="6" end="6"/>
                                            </p:txEl>
                                          </p:spTgt>
                                        </p:tgtEl>
                                        <p:attrNameLst>
                                          <p:attrName>style.visibility</p:attrName>
                                        </p:attrNameLst>
                                      </p:cBhvr>
                                      <p:to>
                                        <p:strVal val="visible"/>
                                      </p:to>
                                    </p:set>
                                    <p:animEffect transition="in" filter="wipe(down)">
                                      <p:cBhvr>
                                        <p:cTn id="24" dur="500"/>
                                        <p:tgtEl>
                                          <p:spTgt spid="131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7913DD92-AEE4-EB02-CF63-CCA357927978}"/>
              </a:ext>
            </a:extLst>
          </p:cNvPr>
          <p:cNvSpPr>
            <a:spLocks noGrp="1" noChangeArrowheads="1"/>
          </p:cNvSpPr>
          <p:nvPr>
            <p:ph type="title"/>
          </p:nvPr>
        </p:nvSpPr>
        <p:spPr/>
        <p:txBody>
          <a:bodyPr/>
          <a:lstStyle/>
          <a:p>
            <a:r>
              <a:rPr lang="zh-CN" altLang="en-US" sz="3600"/>
              <a:t>“出圈” 时</a:t>
            </a:r>
            <a:r>
              <a:rPr lang="en-US" altLang="zh-CN" sz="3600"/>
              <a:t>B</a:t>
            </a:r>
            <a:r>
              <a:rPr lang="zh-CN" altLang="en-US" sz="3600"/>
              <a:t>站涉众的风险评估与化解</a:t>
            </a:r>
          </a:p>
        </p:txBody>
      </p:sp>
      <p:sp>
        <p:nvSpPr>
          <p:cNvPr id="132099" name="内容占位符 2">
            <a:extLst>
              <a:ext uri="{FF2B5EF4-FFF2-40B4-BE49-F238E27FC236}">
                <a16:creationId xmlns:a16="http://schemas.microsoft.com/office/drawing/2014/main" id="{842F4434-7270-D8FA-E35F-0AFC91F804B7}"/>
              </a:ext>
            </a:extLst>
          </p:cNvPr>
          <p:cNvSpPr>
            <a:spLocks noGrp="1" noChangeArrowheads="1"/>
          </p:cNvSpPr>
          <p:nvPr>
            <p:ph idx="1"/>
          </p:nvPr>
        </p:nvSpPr>
        <p:spPr>
          <a:xfrm>
            <a:off x="38100" y="909638"/>
            <a:ext cx="9074150" cy="5064125"/>
          </a:xfrm>
        </p:spPr>
        <p:txBody>
          <a:bodyPr/>
          <a:lstStyle/>
          <a:p>
            <a:pPr>
              <a:defRPr/>
            </a:pPr>
            <a:r>
              <a:rPr lang="zh-CN" altLang="en-US" sz="2400" b="1" dirty="0"/>
              <a:t>“出圈”：</a:t>
            </a:r>
            <a:r>
              <a:rPr lang="zh-CN" altLang="en-US" sz="2400" dirty="0"/>
              <a:t>从“二次元”分享站转为“</a:t>
            </a:r>
            <a:r>
              <a:rPr lang="en-US" altLang="zh-CN" sz="2400" dirty="0"/>
              <a:t>Z</a:t>
            </a:r>
            <a:r>
              <a:rPr lang="zh-CN" altLang="en-US" sz="2400" dirty="0"/>
              <a:t>时代文化潮流社区”</a:t>
            </a:r>
            <a:endParaRPr lang="en-US" altLang="zh-CN" sz="2400" dirty="0"/>
          </a:p>
          <a:p>
            <a:pPr>
              <a:defRPr/>
            </a:pPr>
            <a:r>
              <a:rPr lang="zh-CN" altLang="en-US" sz="2400" b="1" dirty="0"/>
              <a:t>风险：</a:t>
            </a:r>
            <a:r>
              <a:rPr lang="zh-CN" altLang="en-US" sz="2400" dirty="0"/>
              <a:t>“老二次元”涉众保守排外，内容“不良”监管担忧</a:t>
            </a:r>
            <a:endParaRPr lang="en-US" altLang="zh-CN" sz="2400" dirty="0"/>
          </a:p>
          <a:p>
            <a:pPr>
              <a:defRPr/>
            </a:pPr>
            <a:r>
              <a:rPr lang="zh-CN" altLang="en-US" sz="2400" b="1" dirty="0"/>
              <a:t>化解：</a:t>
            </a:r>
            <a:r>
              <a:rPr lang="zh-CN" altLang="en-US" sz="2400" dirty="0"/>
              <a:t>以沉浸式观影与良好社区氛围为核心，实现“老二次元”出圈（</a:t>
            </a:r>
            <a:r>
              <a:rPr lang="en-US" altLang="zh-CN" sz="2400" b="1" dirty="0">
                <a:solidFill>
                  <a:srgbClr val="00B050"/>
                </a:solidFill>
              </a:rPr>
              <a:t>1</a:t>
            </a:r>
            <a:r>
              <a:rPr lang="zh-CN" altLang="en-US" sz="2400" dirty="0"/>
              <a:t>，</a:t>
            </a:r>
            <a:r>
              <a:rPr lang="en-US" altLang="zh-CN" sz="2400" b="1" dirty="0">
                <a:solidFill>
                  <a:srgbClr val="00B0F0"/>
                </a:solidFill>
              </a:rPr>
              <a:t>2</a:t>
            </a:r>
            <a:r>
              <a:rPr lang="zh-CN" altLang="en-US" sz="2400" dirty="0"/>
              <a:t>，</a:t>
            </a:r>
            <a:r>
              <a:rPr lang="en-US" altLang="zh-CN" sz="2400" b="1" dirty="0">
                <a:solidFill>
                  <a:schemeClr val="accent1"/>
                </a:solidFill>
              </a:rPr>
              <a:t>4</a:t>
            </a:r>
            <a:r>
              <a:rPr lang="zh-CN" altLang="en-US" sz="2400" dirty="0"/>
              <a:t>，</a:t>
            </a:r>
            <a:r>
              <a:rPr lang="zh-CN" altLang="en-US" sz="2400" i="1" dirty="0"/>
              <a:t>播放量第一的生活区</a:t>
            </a:r>
            <a:r>
              <a:rPr lang="zh-CN" altLang="en-US" sz="2400" dirty="0"/>
              <a:t>）与一般用户的进入（</a:t>
            </a:r>
            <a:r>
              <a:rPr lang="en-US" altLang="zh-CN" sz="2400" b="1" dirty="0">
                <a:solidFill>
                  <a:srgbClr val="00B050"/>
                </a:solidFill>
              </a:rPr>
              <a:t>1</a:t>
            </a:r>
            <a:r>
              <a:rPr lang="zh-CN" altLang="en-US" sz="2400" dirty="0"/>
              <a:t>，</a:t>
            </a:r>
            <a:r>
              <a:rPr lang="en-US" altLang="zh-CN" sz="2400" b="1" dirty="0">
                <a:solidFill>
                  <a:srgbClr val="FF0000"/>
                </a:solidFill>
              </a:rPr>
              <a:t>3</a:t>
            </a:r>
            <a:r>
              <a:rPr lang="zh-CN" altLang="en-US" sz="2400" dirty="0"/>
              <a:t>，</a:t>
            </a:r>
            <a:r>
              <a:rPr lang="zh-CN" altLang="en-US" sz="2400" i="1" dirty="0"/>
              <a:t>一年内反超知乎视频的知识区</a:t>
            </a:r>
            <a:r>
              <a:rPr lang="zh-CN" altLang="en-US" sz="2400" dirty="0"/>
              <a:t>）；共青团及后续官方</a:t>
            </a:r>
            <a:r>
              <a:rPr lang="en-US" altLang="zh-CN" sz="2400" dirty="0"/>
              <a:t>Up</a:t>
            </a:r>
            <a:r>
              <a:rPr lang="zh-CN" altLang="en-US" sz="2400" dirty="0"/>
              <a:t>主的入驻与合作（</a:t>
            </a:r>
            <a:r>
              <a:rPr lang="en-US" altLang="zh-CN" sz="2400" b="1" dirty="0">
                <a:solidFill>
                  <a:srgbClr val="00B0F0"/>
                </a:solidFill>
              </a:rPr>
              <a:t>2</a:t>
            </a:r>
            <a:r>
              <a:rPr lang="zh-CN" altLang="en-US" sz="2400" dirty="0"/>
              <a:t>，</a:t>
            </a:r>
            <a:r>
              <a:rPr lang="en-US" altLang="zh-CN" sz="2400" b="1" dirty="0">
                <a:solidFill>
                  <a:schemeClr val="accent1"/>
                </a:solidFill>
              </a:rPr>
              <a:t>4</a:t>
            </a:r>
            <a:r>
              <a:rPr lang="zh-CN" altLang="en-US" sz="2400" dirty="0"/>
              <a:t>，</a:t>
            </a:r>
            <a:r>
              <a:rPr lang="zh-CN" altLang="en-US" sz="2400" i="1" dirty="0"/>
              <a:t>跨年晚会合作方新华社</a:t>
            </a:r>
            <a:r>
              <a:rPr lang="en-US" altLang="zh-CN" sz="2400" i="1" dirty="0"/>
              <a:t>&amp;</a:t>
            </a:r>
            <a:r>
              <a:rPr lang="zh-CN" altLang="en-US" sz="2400" i="1" dirty="0"/>
              <a:t>央视</a:t>
            </a:r>
            <a:r>
              <a:rPr lang="zh-CN" altLang="en-US" sz="2400" dirty="0"/>
              <a:t>）；品牌形象的打造（</a:t>
            </a:r>
            <a:r>
              <a:rPr lang="en-US" altLang="zh-CN" sz="2400" b="1" dirty="0">
                <a:solidFill>
                  <a:srgbClr val="00B050"/>
                </a:solidFill>
              </a:rPr>
              <a:t>1</a:t>
            </a:r>
            <a:r>
              <a:rPr lang="zh-CN" altLang="en-US" sz="2400" dirty="0"/>
              <a:t>，</a:t>
            </a:r>
            <a:r>
              <a:rPr lang="en-US" altLang="zh-CN" sz="2400" b="1" dirty="0">
                <a:solidFill>
                  <a:srgbClr val="FF0000"/>
                </a:solidFill>
              </a:rPr>
              <a:t>3</a:t>
            </a:r>
            <a:r>
              <a:rPr lang="zh-CN" altLang="en-US" sz="2400" dirty="0"/>
              <a:t>，</a:t>
            </a:r>
            <a:r>
              <a:rPr lang="en-US" altLang="zh-CN" sz="2400" i="1" dirty="0"/>
              <a:t>17</a:t>
            </a:r>
            <a:r>
              <a:rPr lang="zh-CN" altLang="en-US" sz="2400" i="1" dirty="0"/>
              <a:t>年起投放线下广告，最美的夜跨年晚会</a:t>
            </a:r>
            <a:r>
              <a:rPr lang="zh-CN" altLang="en-US" sz="2400" dirty="0"/>
              <a:t>）</a:t>
            </a:r>
            <a:endParaRPr lang="en-US" altLang="zh-CN" sz="2400" dirty="0"/>
          </a:p>
          <a:p>
            <a:pPr>
              <a:defRPr/>
            </a:pPr>
            <a:endParaRPr lang="en-US" altLang="zh-CN" sz="2400" dirty="0"/>
          </a:p>
          <a:p>
            <a:pPr>
              <a:defRPr/>
            </a:pPr>
            <a:endParaRPr lang="en-US" altLang="zh-CN" sz="2400" dirty="0"/>
          </a:p>
          <a:p>
            <a:pPr>
              <a:defRPr/>
            </a:pPr>
            <a:endParaRPr lang="en-US" altLang="zh-CN" sz="2400" dirty="0"/>
          </a:p>
          <a:p>
            <a:pPr marL="0" indent="0">
              <a:buFont typeface="Wingdings" panose="05000000000000000000" pitchFamily="2" charset="2"/>
              <a:buNone/>
              <a:defRPr/>
            </a:pPr>
            <a:endParaRPr lang="en-US" altLang="zh-CN" sz="2400" dirty="0"/>
          </a:p>
          <a:p>
            <a:pPr>
              <a:defRPr/>
            </a:pPr>
            <a:endParaRPr lang="en-US" altLang="zh-CN" sz="2400" dirty="0"/>
          </a:p>
          <a:p>
            <a:pPr>
              <a:defRPr/>
            </a:pPr>
            <a:endParaRPr lang="en-US" altLang="zh-CN" sz="2400" dirty="0"/>
          </a:p>
          <a:p>
            <a:pPr>
              <a:defRPr/>
            </a:pPr>
            <a:endParaRPr lang="en-US" altLang="zh-CN" sz="2400" dirty="0"/>
          </a:p>
          <a:p>
            <a:pPr>
              <a:defRPr/>
            </a:pPr>
            <a:endParaRPr lang="en-US" altLang="zh-CN" sz="2400" dirty="0"/>
          </a:p>
        </p:txBody>
      </p:sp>
      <p:graphicFrame>
        <p:nvGraphicFramePr>
          <p:cNvPr id="30724" name="Object 4">
            <a:extLst>
              <a:ext uri="{FF2B5EF4-FFF2-40B4-BE49-F238E27FC236}">
                <a16:creationId xmlns:a16="http://schemas.microsoft.com/office/drawing/2014/main" id="{4808F803-FC3A-F3F9-389B-0C701A619691}"/>
              </a:ext>
            </a:extLst>
          </p:cNvPr>
          <p:cNvGraphicFramePr>
            <a:graphicFrameLocks noChangeAspect="1"/>
          </p:cNvGraphicFramePr>
          <p:nvPr/>
        </p:nvGraphicFramePr>
        <p:xfrm>
          <a:off x="0" y="3638550"/>
          <a:ext cx="9144000" cy="3201988"/>
        </p:xfrm>
        <a:graphic>
          <a:graphicData uri="http://schemas.openxmlformats.org/presentationml/2006/ole">
            <mc:AlternateContent xmlns:mc="http://schemas.openxmlformats.org/markup-compatibility/2006">
              <mc:Choice xmlns:v="urn:schemas-microsoft-com:vml" Requires="v">
                <p:oleObj name="Visio" r:id="rId2" imgW="7318802" imgH="2566661" progId="Visio.Drawing.11">
                  <p:embed/>
                </p:oleObj>
              </mc:Choice>
              <mc:Fallback>
                <p:oleObj name="Visio" r:id="rId2" imgW="7318802" imgH="2566661" progId="Visio.Drawing.11">
                  <p:embed/>
                  <p:pic>
                    <p:nvPicPr>
                      <p:cNvPr id="30724" name="Object 4">
                        <a:extLst>
                          <a:ext uri="{FF2B5EF4-FFF2-40B4-BE49-F238E27FC236}">
                            <a16:creationId xmlns:a16="http://schemas.microsoft.com/office/drawing/2014/main" id="{4808F803-FC3A-F3F9-389B-0C701A619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8550"/>
                        <a:ext cx="91440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灯片编号占位符 1">
            <a:extLst>
              <a:ext uri="{FF2B5EF4-FFF2-40B4-BE49-F238E27FC236}">
                <a16:creationId xmlns:a16="http://schemas.microsoft.com/office/drawing/2014/main" id="{7203540C-8C22-9F8D-8DE9-2FFD2161DB03}"/>
              </a:ext>
            </a:extLst>
          </p:cNvPr>
          <p:cNvSpPr>
            <a:spLocks noGrp="1" noChangeArrowheads="1"/>
          </p:cNvSpPr>
          <p:nvPr>
            <p:ph type="sldNum" sz="quarter" idx="12"/>
          </p:nvPr>
        </p:nvSpPr>
        <p:spPr>
          <a:xfrm>
            <a:off x="6553200" y="625951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6E4D9F-4975-418A-BE1B-14A28CD26992}"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8821591E-4F49-2865-C3E9-B77CC7832A79}"/>
              </a:ext>
            </a:extLst>
          </p:cNvPr>
          <p:cNvSpPr/>
          <p:nvPr/>
        </p:nvSpPr>
        <p:spPr>
          <a:xfrm>
            <a:off x="2216150" y="4292600"/>
            <a:ext cx="317500" cy="2873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a:cs typeface="+mn-cs"/>
              </a:rPr>
              <a:t>1</a:t>
            </a: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3" name="矩形 2">
            <a:extLst>
              <a:ext uri="{FF2B5EF4-FFF2-40B4-BE49-F238E27FC236}">
                <a16:creationId xmlns:a16="http://schemas.microsoft.com/office/drawing/2014/main" id="{6057F026-6828-32AE-42BC-F2BC40028A55}"/>
              </a:ext>
            </a:extLst>
          </p:cNvPr>
          <p:cNvSpPr/>
          <p:nvPr/>
        </p:nvSpPr>
        <p:spPr>
          <a:xfrm>
            <a:off x="3162300" y="4953000"/>
            <a:ext cx="317500" cy="2857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a:cs typeface="+mn-cs"/>
              </a:rPr>
              <a:t>2</a:t>
            </a: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4" name="矩形 3">
            <a:extLst>
              <a:ext uri="{FF2B5EF4-FFF2-40B4-BE49-F238E27FC236}">
                <a16:creationId xmlns:a16="http://schemas.microsoft.com/office/drawing/2014/main" id="{4BA5FE00-4AA2-8BDD-5F0C-457B25E78BFA}"/>
              </a:ext>
            </a:extLst>
          </p:cNvPr>
          <p:cNvSpPr/>
          <p:nvPr/>
        </p:nvSpPr>
        <p:spPr>
          <a:xfrm>
            <a:off x="5803900" y="5095875"/>
            <a:ext cx="317500" cy="2873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a:cs typeface="+mn-cs"/>
              </a:rPr>
              <a:t>3</a:t>
            </a: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5" name="矩形 4">
            <a:extLst>
              <a:ext uri="{FF2B5EF4-FFF2-40B4-BE49-F238E27FC236}">
                <a16:creationId xmlns:a16="http://schemas.microsoft.com/office/drawing/2014/main" id="{6B27E638-437E-C4BA-93B5-7B2A26E3E83D}"/>
              </a:ext>
            </a:extLst>
          </p:cNvPr>
          <p:cNvSpPr/>
          <p:nvPr/>
        </p:nvSpPr>
        <p:spPr>
          <a:xfrm>
            <a:off x="7588250" y="5033963"/>
            <a:ext cx="319088" cy="28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宋体"/>
                <a:cs typeface="+mn-cs"/>
              </a:rPr>
              <a:t>4</a:t>
            </a: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56542-9B62-042A-AC7C-CFF7646668C3}"/>
              </a:ext>
            </a:extLst>
          </p:cNvPr>
          <p:cNvSpPr>
            <a:spLocks noGrp="1"/>
          </p:cNvSpPr>
          <p:nvPr>
            <p:ph type="title"/>
          </p:nvPr>
        </p:nvSpPr>
        <p:spPr/>
        <p:txBody>
          <a:bodyPr/>
          <a:lstStyle/>
          <a:p>
            <a:r>
              <a:rPr lang="zh-CN" altLang="en-US" b="1" dirty="0">
                <a:solidFill>
                  <a:srgbClr val="FF0000"/>
                </a:solidFill>
              </a:rPr>
              <a:t>重要练习</a:t>
            </a:r>
          </a:p>
        </p:txBody>
      </p:sp>
      <p:sp>
        <p:nvSpPr>
          <p:cNvPr id="3" name="内容占位符 2">
            <a:extLst>
              <a:ext uri="{FF2B5EF4-FFF2-40B4-BE49-F238E27FC236}">
                <a16:creationId xmlns:a16="http://schemas.microsoft.com/office/drawing/2014/main" id="{507FAEE1-9487-DF4C-5B5F-F4E5D6DD860B}"/>
              </a:ext>
            </a:extLst>
          </p:cNvPr>
          <p:cNvSpPr>
            <a:spLocks noGrp="1"/>
          </p:cNvSpPr>
          <p:nvPr>
            <p:ph idx="1"/>
          </p:nvPr>
        </p:nvSpPr>
        <p:spPr/>
        <p:txBody>
          <a:bodyPr/>
          <a:lstStyle/>
          <a:p>
            <a:r>
              <a:rPr lang="zh-CN" altLang="en-US" dirty="0"/>
              <a:t>从自己设计的产品中涉及用户与外部环境最多的一个业务出发，首先构建</a:t>
            </a:r>
            <a:r>
              <a:rPr lang="en-US" altLang="zh-CN" sz="2800" dirty="0"/>
              <a:t>Power-Interest</a:t>
            </a:r>
            <a:r>
              <a:rPr lang="zh-CN" altLang="en-US" sz="2800" dirty="0"/>
              <a:t>与</a:t>
            </a:r>
            <a:r>
              <a:rPr lang="en-US" altLang="zh-CN" sz="2800" dirty="0"/>
              <a:t>Power-Attitude</a:t>
            </a:r>
            <a:r>
              <a:rPr lang="zh-CN" altLang="en-US" sz="2800" dirty="0"/>
              <a:t>模型并对风险进行评估，再利用两个模型上的化解策略尝试进行涉众风险化解</a:t>
            </a:r>
            <a:endParaRPr lang="en-US" altLang="zh-CN" sz="2800" dirty="0"/>
          </a:p>
          <a:p>
            <a:pPr lvl="1"/>
            <a:r>
              <a:rPr lang="zh-CN" altLang="en-US" dirty="0"/>
              <a:t>包括政府在内的外部监管力量、可能的客户与用户分离都是分析的重点</a:t>
            </a:r>
          </a:p>
        </p:txBody>
      </p:sp>
      <p:sp>
        <p:nvSpPr>
          <p:cNvPr id="4" name="灯片编号占位符 3">
            <a:extLst>
              <a:ext uri="{FF2B5EF4-FFF2-40B4-BE49-F238E27FC236}">
                <a16:creationId xmlns:a16="http://schemas.microsoft.com/office/drawing/2014/main" id="{D2D699D2-8ED9-5974-1748-D137F883577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8EA700-579D-4223-A326-F6D9C43F979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377928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7BCFF0E-E286-B6BF-86DD-8DACC0D3F04B}"/>
              </a:ext>
            </a:extLst>
          </p:cNvPr>
          <p:cNvSpPr>
            <a:spLocks noGrp="1" noChangeArrowheads="1"/>
          </p:cNvSpPr>
          <p:nvPr>
            <p:ph type="title"/>
          </p:nvPr>
        </p:nvSpPr>
        <p:spPr/>
        <p:txBody>
          <a:bodyPr/>
          <a:lstStyle/>
          <a:p>
            <a:pPr eaLnBrk="1" hangingPunct="1"/>
            <a:r>
              <a:rPr lang="en-US" altLang="zh-CN"/>
              <a:t>5.3</a:t>
            </a:r>
            <a:r>
              <a:rPr lang="zh-CN" altLang="en-US"/>
              <a:t>共赢分析</a:t>
            </a:r>
          </a:p>
        </p:txBody>
      </p:sp>
      <p:pic>
        <p:nvPicPr>
          <p:cNvPr id="31747" name="Picture 4">
            <a:extLst>
              <a:ext uri="{FF2B5EF4-FFF2-40B4-BE49-F238E27FC236}">
                <a16:creationId xmlns:a16="http://schemas.microsoft.com/office/drawing/2014/main" id="{F002F5DC-027E-AB0B-31A0-7BA90A28151C}"/>
              </a:ext>
            </a:extLst>
          </p:cNvPr>
          <p:cNvPicPr>
            <a:picLocks noGrp="1" noChangeAspect="1" noChangeArrowheads="1"/>
          </p:cNvPicPr>
          <p:nvPr>
            <p:ph type="body" sz="half" idx="1"/>
          </p:nvPr>
        </p:nvPicPr>
        <p:blipFill>
          <a:blip r:embed="rId2">
            <a:extLst>
              <a:ext uri="{28A0092B-C50C-407E-A947-70E740481C1C}">
                <a14:useLocalDpi xmlns:a14="http://schemas.microsoft.com/office/drawing/2010/main" val="0"/>
              </a:ext>
            </a:extLst>
          </a:blip>
          <a:srcRect/>
          <a:stretch>
            <a:fillRect/>
          </a:stretch>
        </p:blipFill>
        <p:spPr>
          <a:xfrm>
            <a:off x="3276600" y="990600"/>
            <a:ext cx="5943600" cy="5694363"/>
          </a:xfrm>
        </p:spPr>
      </p:pic>
      <p:sp>
        <p:nvSpPr>
          <p:cNvPr id="31748" name="灯片编号占位符 1">
            <a:extLst>
              <a:ext uri="{FF2B5EF4-FFF2-40B4-BE49-F238E27FC236}">
                <a16:creationId xmlns:a16="http://schemas.microsoft.com/office/drawing/2014/main" id="{46639644-1C52-41D2-C791-BEBA45A0FCE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7A4FC6-9CB6-4AC1-B64F-9686669202F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Rectangle 3">
            <a:extLst>
              <a:ext uri="{FF2B5EF4-FFF2-40B4-BE49-F238E27FC236}">
                <a16:creationId xmlns:a16="http://schemas.microsoft.com/office/drawing/2014/main" id="{68E068F3-3FB9-D819-5F5D-1D3FB8F33E36}"/>
              </a:ext>
            </a:extLst>
          </p:cNvPr>
          <p:cNvSpPr txBox="1">
            <a:spLocks noChangeArrowheads="1"/>
          </p:cNvSpPr>
          <p:nvPr/>
        </p:nvSpPr>
        <p:spPr bwMode="auto">
          <a:xfrm>
            <a:off x="-381000" y="1163638"/>
            <a:ext cx="3962400" cy="45307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9pPr>
          </a:lstStyle>
          <a:p>
            <a:pPr marL="839788" marR="0" lvl="1" indent="-495300"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400" b="0" i="0" u="none" strike="noStrike" kern="0" cap="none" spc="0" normalizeH="0" baseline="0" noProof="0" dirty="0">
                <a:ln>
                  <a:noFill/>
                </a:ln>
                <a:solidFill>
                  <a:srgbClr val="000000"/>
                </a:solidFill>
                <a:effectLst/>
                <a:uLnTx/>
                <a:uFillTx/>
                <a:latin typeface="Arial"/>
                <a:ea typeface="宋体"/>
                <a:cs typeface="+mn-cs"/>
              </a:rPr>
              <a:t>Stakeholder/Issue</a:t>
            </a:r>
            <a:r>
              <a:rPr kumimoji="0" lang="zh-CN" altLang="en-US" sz="2400" b="0" i="0" u="none" strike="noStrike" kern="0" cap="none" spc="0" normalizeH="0" baseline="0" noProof="0" dirty="0">
                <a:ln>
                  <a:noFill/>
                </a:ln>
                <a:solidFill>
                  <a:srgbClr val="000000"/>
                </a:solidFill>
                <a:effectLst/>
                <a:uLnTx/>
                <a:uFillTx/>
                <a:latin typeface="Arial"/>
                <a:ea typeface="宋体"/>
                <a:cs typeface="+mn-cs"/>
              </a:rPr>
              <a:t>关系图</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列出系统的所有涉众类别，明确描述他们的兴趣和对系统的期望；</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从涉众们的兴趣和期望中发现背后涉及的共同问题（</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建立涉众类别和问题的关联，如果某个涉众类别对一个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存在兴趣，那么该涉众类别和这个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就存在关联关系；</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对每一个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Stakeholder-Issue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关系，标明该关系上面所被寄予的期望；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9BEC23A6-8F3B-150D-EE6D-B7A01954DFA1}"/>
              </a:ext>
            </a:extLst>
          </p:cNvPr>
          <p:cNvSpPr>
            <a:spLocks noGrp="1" noChangeArrowheads="1"/>
          </p:cNvSpPr>
          <p:nvPr>
            <p:ph type="body" idx="1"/>
          </p:nvPr>
        </p:nvSpPr>
        <p:spPr>
          <a:xfrm>
            <a:off x="271463" y="1600200"/>
            <a:ext cx="8383587" cy="4530725"/>
          </a:xfrm>
        </p:spPr>
        <p:txBody>
          <a:bodyPr/>
          <a:lstStyle/>
          <a:p>
            <a:pPr lvl="1" eaLnBrk="1" hangingPunct="1"/>
            <a:r>
              <a:rPr lang="zh-CN" altLang="en-US" sz="3000"/>
              <a:t>基于</a:t>
            </a:r>
            <a:r>
              <a:rPr lang="en-US" altLang="zh-CN" sz="3000"/>
              <a:t>Stakeholder/Issue</a:t>
            </a:r>
            <a:r>
              <a:rPr lang="zh-CN" altLang="en-US" sz="3000"/>
              <a:t>关系图的共赢分析（</a:t>
            </a:r>
            <a:r>
              <a:rPr lang="en-US" altLang="zh-CN" sz="3000"/>
              <a:t>1</a:t>
            </a:r>
            <a:r>
              <a:rPr lang="zh-CN" altLang="en-US" sz="3000"/>
              <a:t>）</a:t>
            </a:r>
          </a:p>
          <a:p>
            <a:pPr lvl="2" eaLnBrk="1" hangingPunct="1"/>
            <a:r>
              <a:rPr lang="zh-CN" altLang="en-US" sz="2600"/>
              <a:t>如果某个</a:t>
            </a:r>
            <a:r>
              <a:rPr lang="en-US" altLang="zh-CN" sz="2600"/>
              <a:t>Stakeholder-Issue</a:t>
            </a:r>
            <a:r>
              <a:rPr lang="zh-CN" altLang="en-US" sz="2600"/>
              <a:t>关系上所寄予的期望与项目的业务需求无法保持一致，那么它关联的涉众就在该</a:t>
            </a:r>
            <a:r>
              <a:rPr lang="en-US" altLang="zh-CN" sz="2600"/>
              <a:t>Issue</a:t>
            </a:r>
            <a:r>
              <a:rPr lang="zh-CN" altLang="en-US" sz="2600"/>
              <a:t>的问题上和项目整体目标存在冲突 </a:t>
            </a:r>
          </a:p>
          <a:p>
            <a:pPr lvl="3" eaLnBrk="1" hangingPunct="1"/>
            <a:r>
              <a:rPr lang="zh-CN" altLang="en-US" sz="2400"/>
              <a:t>涉众和项目负责人互相调整、折中 </a:t>
            </a:r>
          </a:p>
          <a:p>
            <a:pPr lvl="3" eaLnBrk="1" hangingPunct="1"/>
            <a:r>
              <a:rPr lang="zh-CN" altLang="en-US" sz="2400"/>
              <a:t>重新评估项目的可行性 </a:t>
            </a:r>
          </a:p>
          <a:p>
            <a:pPr lvl="2" eaLnBrk="1" hangingPunct="1"/>
            <a:endParaRPr lang="en-US" altLang="zh-CN" sz="2600"/>
          </a:p>
        </p:txBody>
      </p:sp>
      <p:sp>
        <p:nvSpPr>
          <p:cNvPr id="32771" name="Rectangle 4">
            <a:extLst>
              <a:ext uri="{FF2B5EF4-FFF2-40B4-BE49-F238E27FC236}">
                <a16:creationId xmlns:a16="http://schemas.microsoft.com/office/drawing/2014/main" id="{47E5A2E9-EE14-CB2E-0D9E-8BCD6E904FCF}"/>
              </a:ext>
            </a:extLst>
          </p:cNvPr>
          <p:cNvSpPr>
            <a:spLocks noChangeArrowheads="1"/>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200" b="0" i="0" u="none" strike="noStrike" kern="1200" cap="none" spc="0" normalizeH="0" baseline="0" noProof="0">
                <a:ln>
                  <a:noFill/>
                </a:ln>
                <a:solidFill>
                  <a:srgbClr val="006633"/>
                </a:solidFill>
                <a:effectLst/>
                <a:uLnTx/>
                <a:uFillTx/>
                <a:latin typeface="Garamond" panose="02020404030301010803" pitchFamily="18" charset="0"/>
                <a:ea typeface="宋体" panose="02010600030101010101" pitchFamily="2" charset="-122"/>
                <a:cs typeface="+mn-cs"/>
              </a:rPr>
              <a:t>5.3</a:t>
            </a:r>
            <a:r>
              <a:rPr kumimoji="0" lang="zh-CN" altLang="en-US" sz="4200" b="0" i="0" u="none" strike="noStrike" kern="1200" cap="none" spc="0" normalizeH="0" baseline="0" noProof="0">
                <a:ln>
                  <a:noFill/>
                </a:ln>
                <a:solidFill>
                  <a:srgbClr val="006633"/>
                </a:solidFill>
                <a:effectLst/>
                <a:uLnTx/>
                <a:uFillTx/>
                <a:latin typeface="Garamond" panose="02020404030301010803" pitchFamily="18" charset="0"/>
                <a:ea typeface="宋体" panose="02010600030101010101" pitchFamily="2" charset="-122"/>
                <a:cs typeface="+mn-cs"/>
              </a:rPr>
              <a:t>共赢分析</a:t>
            </a:r>
          </a:p>
        </p:txBody>
      </p:sp>
      <p:sp>
        <p:nvSpPr>
          <p:cNvPr id="32772" name="灯片编号占位符 1">
            <a:extLst>
              <a:ext uri="{FF2B5EF4-FFF2-40B4-BE49-F238E27FC236}">
                <a16:creationId xmlns:a16="http://schemas.microsoft.com/office/drawing/2014/main" id="{BCFED582-91E1-34F7-14C3-255E5D5AC5D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1C63C4-B8DA-4B1C-959A-1A83BD226F3D}"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8F9965D-18C5-8A7B-1428-E10AE84E7384}"/>
              </a:ext>
            </a:extLst>
          </p:cNvPr>
          <p:cNvSpPr>
            <a:spLocks noGrp="1" noChangeArrowheads="1"/>
          </p:cNvSpPr>
          <p:nvPr>
            <p:ph type="title"/>
          </p:nvPr>
        </p:nvSpPr>
        <p:spPr/>
        <p:txBody>
          <a:bodyPr/>
          <a:lstStyle/>
          <a:p>
            <a:pPr eaLnBrk="1" hangingPunct="1"/>
            <a:r>
              <a:rPr lang="en-US" altLang="zh-CN"/>
              <a:t>5.3</a:t>
            </a:r>
            <a:r>
              <a:rPr lang="zh-CN" altLang="en-US"/>
              <a:t>共赢分析</a:t>
            </a:r>
          </a:p>
        </p:txBody>
      </p:sp>
      <p:sp>
        <p:nvSpPr>
          <p:cNvPr id="33795" name="Rectangle 3">
            <a:extLst>
              <a:ext uri="{FF2B5EF4-FFF2-40B4-BE49-F238E27FC236}">
                <a16:creationId xmlns:a16="http://schemas.microsoft.com/office/drawing/2014/main" id="{D1C31431-8EB5-32D8-B4EA-414592E3B06F}"/>
              </a:ext>
            </a:extLst>
          </p:cNvPr>
          <p:cNvSpPr>
            <a:spLocks noGrp="1" noChangeArrowheads="1"/>
          </p:cNvSpPr>
          <p:nvPr>
            <p:ph type="body" idx="1"/>
          </p:nvPr>
        </p:nvSpPr>
        <p:spPr>
          <a:xfrm>
            <a:off x="309563" y="1600200"/>
            <a:ext cx="8377237" cy="4530725"/>
          </a:xfrm>
        </p:spPr>
        <p:txBody>
          <a:bodyPr/>
          <a:lstStyle/>
          <a:p>
            <a:pPr lvl="1" eaLnBrk="1" hangingPunct="1"/>
            <a:r>
              <a:rPr lang="zh-CN" altLang="en-US" sz="3000"/>
              <a:t>基于</a:t>
            </a:r>
            <a:r>
              <a:rPr lang="en-US" altLang="zh-CN" sz="3000"/>
              <a:t>Stakeholder/Issue</a:t>
            </a:r>
            <a:r>
              <a:rPr lang="zh-CN" altLang="en-US" sz="3000"/>
              <a:t>关系图的共赢分析（</a:t>
            </a:r>
            <a:r>
              <a:rPr lang="en-US" altLang="zh-CN" sz="3000"/>
              <a:t>2</a:t>
            </a:r>
            <a:r>
              <a:rPr lang="zh-CN" altLang="en-US" sz="3000"/>
              <a:t>）</a:t>
            </a:r>
          </a:p>
          <a:p>
            <a:pPr lvl="2" eaLnBrk="1" hangingPunct="1"/>
            <a:r>
              <a:rPr lang="zh-CN" altLang="en-US" sz="2600"/>
              <a:t>如果</a:t>
            </a:r>
            <a:r>
              <a:rPr lang="en-US" altLang="zh-CN" sz="2600"/>
              <a:t>Stakeholder/Issue</a:t>
            </a:r>
            <a:r>
              <a:rPr lang="zh-CN" altLang="en-US" sz="2600"/>
              <a:t>关系图中某个</a:t>
            </a:r>
            <a:r>
              <a:rPr lang="en-US" altLang="zh-CN" sz="2600"/>
              <a:t>Issue</a:t>
            </a:r>
            <a:r>
              <a:rPr lang="zh-CN" altLang="en-US" sz="2600"/>
              <a:t>所关联的不同关系标识有互相冲突的期望，那么就意味着它所关联的涉众在该</a:t>
            </a:r>
            <a:r>
              <a:rPr lang="en-US" altLang="zh-CN" sz="2600"/>
              <a:t>Issue</a:t>
            </a:r>
            <a:r>
              <a:rPr lang="zh-CN" altLang="en-US" sz="2600"/>
              <a:t>上存在需求冲突</a:t>
            </a:r>
          </a:p>
          <a:p>
            <a:pPr lvl="3" eaLnBrk="1" hangingPunct="1"/>
            <a:r>
              <a:rPr lang="zh-CN" altLang="en-US" sz="2400"/>
              <a:t>分析各冲突方成为项目赢家的条件 </a:t>
            </a:r>
          </a:p>
          <a:p>
            <a:pPr lvl="3" eaLnBrk="1" hangingPunct="1"/>
            <a:r>
              <a:rPr lang="zh-CN" altLang="en-US" sz="2400"/>
              <a:t>适当的调整</a:t>
            </a:r>
            <a:r>
              <a:rPr lang="en-US" altLang="zh-CN" sz="2400"/>
              <a:t>, </a:t>
            </a:r>
            <a:r>
              <a:rPr lang="zh-CN" altLang="en-US" sz="2400"/>
              <a:t>化解冲突 </a:t>
            </a:r>
          </a:p>
          <a:p>
            <a:pPr lvl="3" eaLnBrk="1" hangingPunct="1"/>
            <a:r>
              <a:rPr lang="zh-CN" altLang="en-US" sz="2400"/>
              <a:t>分析项目在该</a:t>
            </a:r>
            <a:r>
              <a:rPr lang="en-US" altLang="zh-CN" sz="2400"/>
              <a:t>Issue</a:t>
            </a:r>
            <a:r>
              <a:rPr lang="zh-CN" altLang="en-US" sz="2400"/>
              <a:t>上的目标、约束和可选方案，并提供给冲突方进行权衡，促进他们之间协商解决 </a:t>
            </a:r>
          </a:p>
        </p:txBody>
      </p:sp>
      <p:sp>
        <p:nvSpPr>
          <p:cNvPr id="33796" name="灯片编号占位符 1">
            <a:extLst>
              <a:ext uri="{FF2B5EF4-FFF2-40B4-BE49-F238E27FC236}">
                <a16:creationId xmlns:a16="http://schemas.microsoft.com/office/drawing/2014/main" id="{5F723D23-0181-3846-A98E-75B8E2D8B30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01D66C-68AE-4B86-8A2D-AD0CB320843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a:extLst>
              <a:ext uri="{FF2B5EF4-FFF2-40B4-BE49-F238E27FC236}">
                <a16:creationId xmlns:a16="http://schemas.microsoft.com/office/drawing/2014/main" id="{C0B115C4-A71E-34B1-5283-20A65051C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1295400"/>
            <a:ext cx="28622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a:extLst>
              <a:ext uri="{FF2B5EF4-FFF2-40B4-BE49-F238E27FC236}">
                <a16:creationId xmlns:a16="http://schemas.microsoft.com/office/drawing/2014/main" id="{DE6EAC39-18FB-2331-A560-824C2449375E}"/>
              </a:ext>
            </a:extLst>
          </p:cNvPr>
          <p:cNvSpPr>
            <a:spLocks noGrp="1" noChangeArrowheads="1"/>
          </p:cNvSpPr>
          <p:nvPr>
            <p:ph type="title"/>
          </p:nvPr>
        </p:nvSpPr>
        <p:spPr>
          <a:xfrm>
            <a:off x="457200" y="277813"/>
            <a:ext cx="8229600" cy="636587"/>
          </a:xfrm>
        </p:spPr>
        <p:txBody>
          <a:bodyPr/>
          <a:lstStyle/>
          <a:p>
            <a:r>
              <a:rPr lang="zh-CN" altLang="en-US" sz="3600"/>
              <a:t>阅文的免费模式能否与订阅模式共赢？</a:t>
            </a:r>
          </a:p>
        </p:txBody>
      </p:sp>
      <p:sp>
        <p:nvSpPr>
          <p:cNvPr id="34820" name="内容占位符 2">
            <a:extLst>
              <a:ext uri="{FF2B5EF4-FFF2-40B4-BE49-F238E27FC236}">
                <a16:creationId xmlns:a16="http://schemas.microsoft.com/office/drawing/2014/main" id="{E14BD733-2453-B726-20D6-7A121CBC9029}"/>
              </a:ext>
            </a:extLst>
          </p:cNvPr>
          <p:cNvSpPr>
            <a:spLocks noGrp="1" noChangeArrowheads="1"/>
          </p:cNvSpPr>
          <p:nvPr>
            <p:ph idx="1"/>
          </p:nvPr>
        </p:nvSpPr>
        <p:spPr>
          <a:xfrm>
            <a:off x="0" y="914400"/>
            <a:ext cx="8547100" cy="5216525"/>
          </a:xfrm>
        </p:spPr>
        <p:txBody>
          <a:bodyPr/>
          <a:lstStyle/>
          <a:p>
            <a:r>
              <a:rPr lang="en-US" altLang="zh-CN" sz="2800"/>
              <a:t>Issue</a:t>
            </a:r>
            <a:r>
              <a:rPr lang="zh-CN" altLang="en-US" sz="2800"/>
              <a:t>：免费带来的更多流量与写手身份转换</a:t>
            </a:r>
            <a:endParaRPr lang="en-US" altLang="zh-CN" sz="2800"/>
          </a:p>
          <a:p>
            <a:r>
              <a:rPr lang="en-US" altLang="zh-CN" sz="2800"/>
              <a:t>Stakeholder</a:t>
            </a:r>
            <a:r>
              <a:rPr lang="zh-CN" altLang="en-US" sz="2800"/>
              <a:t>对上述</a:t>
            </a:r>
            <a:r>
              <a:rPr lang="en-US" altLang="zh-CN" sz="2800"/>
              <a:t>Issue</a:t>
            </a:r>
            <a:r>
              <a:rPr lang="zh-CN" altLang="en-US" sz="2800"/>
              <a:t>的意见：</a:t>
            </a:r>
            <a:endParaRPr lang="en-US" altLang="zh-CN" sz="2800"/>
          </a:p>
          <a:p>
            <a:pPr lvl="1"/>
            <a:r>
              <a:rPr lang="zh-CN" altLang="en-US" sz="2400"/>
              <a:t>头部与底部写手、普通读者：可以接受</a:t>
            </a:r>
            <a:endParaRPr lang="en-US" altLang="zh-CN" sz="2400"/>
          </a:p>
          <a:p>
            <a:pPr lvl="1"/>
            <a:r>
              <a:rPr lang="zh-CN" altLang="en-US" sz="2400"/>
              <a:t>腰部写手：影响收入，进一步弱化保障</a:t>
            </a:r>
            <a:endParaRPr lang="en-US" altLang="zh-CN" sz="2400"/>
          </a:p>
          <a:p>
            <a:pPr lvl="1"/>
            <a:r>
              <a:rPr lang="zh-CN" altLang="en-US" sz="2400"/>
              <a:t>核心读者：担忧文章质量下降</a:t>
            </a:r>
            <a:endParaRPr lang="en-US" altLang="zh-CN" sz="2400"/>
          </a:p>
          <a:p>
            <a:endParaRPr lang="en-US" altLang="zh-CN" sz="100"/>
          </a:p>
          <a:p>
            <a:r>
              <a:rPr lang="zh-CN" altLang="en-US" sz="2800" b="1"/>
              <a:t>如何共赢：</a:t>
            </a:r>
            <a:r>
              <a:rPr lang="zh-CN" altLang="en-US" sz="2800"/>
              <a:t>免费与订阅在多大程度上共存</a:t>
            </a:r>
            <a:endParaRPr lang="en-US" altLang="zh-CN" sz="2800"/>
          </a:p>
          <a:p>
            <a:pPr lvl="1"/>
            <a:r>
              <a:rPr lang="zh-CN" altLang="en-US" sz="2400"/>
              <a:t>免费创作与订阅写作区分开，但共存</a:t>
            </a:r>
            <a:endParaRPr lang="en-US" altLang="zh-CN" sz="2400"/>
          </a:p>
          <a:p>
            <a:pPr lvl="1"/>
            <a:r>
              <a:rPr lang="zh-CN" altLang="en-US" sz="2400"/>
              <a:t>允许作者同时成为免费与订阅（特定连载小说）写手，或新手作者需先从免费写手做起</a:t>
            </a:r>
            <a:endParaRPr lang="en-US" altLang="zh-CN" sz="2400"/>
          </a:p>
          <a:p>
            <a:pPr lvl="1" eaLnBrk="1" hangingPunct="1"/>
            <a:r>
              <a:rPr lang="zh-CN" altLang="en-US" sz="2400"/>
              <a:t>其它可能达成共赢的</a:t>
            </a:r>
            <a:r>
              <a:rPr lang="en-US" altLang="zh-CN" sz="2400"/>
              <a:t>Issue</a:t>
            </a:r>
            <a:r>
              <a:rPr lang="zh-CN" altLang="en-US" sz="2400"/>
              <a:t>：利用免费阅读模式为平台引流（并分享给腰部及以下写手）</a:t>
            </a:r>
            <a:endParaRPr lang="en-US" altLang="zh-CN" sz="2400"/>
          </a:p>
          <a:p>
            <a:pPr lvl="1" eaLnBrk="1" hangingPunct="1"/>
            <a:r>
              <a:rPr lang="zh-CN" altLang="en-US" sz="2400" i="1"/>
              <a:t>其它较难达成共赢的</a:t>
            </a:r>
            <a:r>
              <a:rPr lang="en-US" altLang="zh-CN" sz="2400" i="1"/>
              <a:t>Issue</a:t>
            </a:r>
            <a:r>
              <a:rPr lang="zh-CN" altLang="en-US" sz="2400" i="1"/>
              <a:t>：平台对</a:t>
            </a:r>
            <a:r>
              <a:rPr lang="en-US" altLang="zh-CN" sz="2400" i="1"/>
              <a:t>IP</a:t>
            </a:r>
            <a:r>
              <a:rPr lang="zh-CN" altLang="en-US" sz="2400" i="1"/>
              <a:t>的强力掌控与作者本身的著作权主张</a:t>
            </a:r>
          </a:p>
        </p:txBody>
      </p:sp>
      <p:sp>
        <p:nvSpPr>
          <p:cNvPr id="34821" name="灯片编号占位符 3">
            <a:extLst>
              <a:ext uri="{FF2B5EF4-FFF2-40B4-BE49-F238E27FC236}">
                <a16:creationId xmlns:a16="http://schemas.microsoft.com/office/drawing/2014/main" id="{2398D25A-806F-5633-6613-D3006C462AB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ECAD38-1A26-484E-8843-5AC01F84CE7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55283-0FCC-336F-DB54-19F3AD45294A}"/>
              </a:ext>
            </a:extLst>
          </p:cNvPr>
          <p:cNvSpPr>
            <a:spLocks noGrp="1"/>
          </p:cNvSpPr>
          <p:nvPr>
            <p:ph type="title"/>
          </p:nvPr>
        </p:nvSpPr>
        <p:spPr/>
        <p:txBody>
          <a:bodyPr/>
          <a:lstStyle/>
          <a:p>
            <a:r>
              <a:rPr lang="zh-CN" altLang="en-US" b="1" dirty="0">
                <a:solidFill>
                  <a:srgbClr val="FF0000"/>
                </a:solidFill>
              </a:rPr>
              <a:t>重要练习</a:t>
            </a:r>
          </a:p>
        </p:txBody>
      </p:sp>
      <p:sp>
        <p:nvSpPr>
          <p:cNvPr id="3" name="内容占位符 2">
            <a:extLst>
              <a:ext uri="{FF2B5EF4-FFF2-40B4-BE49-F238E27FC236}">
                <a16:creationId xmlns:a16="http://schemas.microsoft.com/office/drawing/2014/main" id="{6FBB40E5-F2C9-221B-C11A-4FD1F2E7F1FB}"/>
              </a:ext>
            </a:extLst>
          </p:cNvPr>
          <p:cNvSpPr>
            <a:spLocks noGrp="1"/>
          </p:cNvSpPr>
          <p:nvPr>
            <p:ph idx="1"/>
          </p:nvPr>
        </p:nvSpPr>
        <p:spPr/>
        <p:txBody>
          <a:bodyPr/>
          <a:lstStyle/>
          <a:p>
            <a:r>
              <a:rPr lang="zh-CN" altLang="en-US" dirty="0"/>
              <a:t>从自己设计的产品中涉及不同类型用户最多的一个业务出发，结合业务内容构建</a:t>
            </a:r>
            <a:r>
              <a:rPr lang="en-US" altLang="zh-CN" kern="0" dirty="0">
                <a:solidFill>
                  <a:srgbClr val="000000"/>
                </a:solidFill>
              </a:rPr>
              <a:t>Stakeholder/Issue</a:t>
            </a:r>
            <a:r>
              <a:rPr lang="zh-CN" altLang="en-US" kern="0" dirty="0">
                <a:solidFill>
                  <a:srgbClr val="000000"/>
                </a:solidFill>
              </a:rPr>
              <a:t>关系图，并分析不同涉众对若干重要</a:t>
            </a:r>
            <a:r>
              <a:rPr lang="en-US" altLang="zh-CN" kern="0" dirty="0">
                <a:solidFill>
                  <a:srgbClr val="000000"/>
                </a:solidFill>
              </a:rPr>
              <a:t>Issue</a:t>
            </a:r>
            <a:r>
              <a:rPr lang="zh-CN" altLang="en-US" kern="0" dirty="0">
                <a:solidFill>
                  <a:srgbClr val="000000"/>
                </a:solidFill>
              </a:rPr>
              <a:t>的态度</a:t>
            </a:r>
            <a:endParaRPr lang="en-US" altLang="zh-CN" kern="0" dirty="0">
              <a:solidFill>
                <a:srgbClr val="000000"/>
              </a:solidFill>
            </a:endParaRPr>
          </a:p>
          <a:p>
            <a:pPr lvl="1"/>
            <a:r>
              <a:rPr lang="zh-CN" altLang="en-US" kern="0" dirty="0">
                <a:solidFill>
                  <a:srgbClr val="000000"/>
                </a:solidFill>
              </a:rPr>
              <a:t>留意相同与有差异的部分</a:t>
            </a:r>
          </a:p>
        </p:txBody>
      </p:sp>
      <p:sp>
        <p:nvSpPr>
          <p:cNvPr id="4" name="灯片编号占位符 3">
            <a:extLst>
              <a:ext uri="{FF2B5EF4-FFF2-40B4-BE49-F238E27FC236}">
                <a16:creationId xmlns:a16="http://schemas.microsoft.com/office/drawing/2014/main" id="{28420BC6-EEB5-15B7-C4C6-F5A5027D25C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8EA700-579D-4223-A326-F6D9C43F979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415424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F3034E8E-A32B-5235-154D-991F159CCCD0}"/>
              </a:ext>
            </a:extLst>
          </p:cNvPr>
          <p:cNvSpPr>
            <a:spLocks noGrp="1" noChangeArrowheads="1"/>
          </p:cNvSpPr>
          <p:nvPr>
            <p:ph type="title"/>
          </p:nvPr>
        </p:nvSpPr>
        <p:spPr/>
        <p:txBody>
          <a:bodyPr/>
          <a:lstStyle/>
          <a:p>
            <a:r>
              <a:rPr lang="zh-CN" altLang="en-US"/>
              <a:t>利用目标模型深入评估涉众</a:t>
            </a:r>
          </a:p>
        </p:txBody>
      </p:sp>
      <p:sp>
        <p:nvSpPr>
          <p:cNvPr id="35843" name="内容占位符 2">
            <a:extLst>
              <a:ext uri="{FF2B5EF4-FFF2-40B4-BE49-F238E27FC236}">
                <a16:creationId xmlns:a16="http://schemas.microsoft.com/office/drawing/2014/main" id="{D23EBBF8-BE4C-67D9-F5A4-6DCC3662D398}"/>
              </a:ext>
            </a:extLst>
          </p:cNvPr>
          <p:cNvSpPr>
            <a:spLocks noGrp="1" noChangeArrowheads="1"/>
          </p:cNvSpPr>
          <p:nvPr>
            <p:ph idx="1"/>
          </p:nvPr>
        </p:nvSpPr>
        <p:spPr/>
        <p:txBody>
          <a:bodyPr/>
          <a:lstStyle/>
          <a:p>
            <a:r>
              <a:rPr lang="zh-CN" altLang="en-US"/>
              <a:t>将目标模型的</a:t>
            </a:r>
            <a:r>
              <a:rPr lang="en-US" altLang="zh-CN"/>
              <a:t>Goal</a:t>
            </a:r>
            <a:r>
              <a:rPr lang="zh-CN" altLang="en-US"/>
              <a:t>分配到</a:t>
            </a:r>
            <a:r>
              <a:rPr lang="en-US" altLang="zh-CN"/>
              <a:t>Actor</a:t>
            </a:r>
          </a:p>
          <a:p>
            <a:r>
              <a:rPr lang="zh-CN" altLang="en-US"/>
              <a:t>根据</a:t>
            </a:r>
            <a:r>
              <a:rPr lang="en-US" altLang="zh-CN"/>
              <a:t>Goal</a:t>
            </a:r>
            <a:r>
              <a:rPr lang="zh-CN" altLang="en-US"/>
              <a:t>的优先级安排</a:t>
            </a:r>
            <a:r>
              <a:rPr lang="en-US" altLang="zh-CN"/>
              <a:t>Actor</a:t>
            </a:r>
            <a:r>
              <a:rPr lang="zh-CN" altLang="en-US"/>
              <a:t>的优先级</a:t>
            </a:r>
            <a:endParaRPr lang="en-US" altLang="zh-CN"/>
          </a:p>
          <a:p>
            <a:r>
              <a:rPr lang="zh-CN" altLang="en-US"/>
              <a:t>根据</a:t>
            </a:r>
            <a:r>
              <a:rPr lang="en-US" altLang="zh-CN"/>
              <a:t>Goal</a:t>
            </a:r>
            <a:r>
              <a:rPr lang="zh-CN" altLang="en-US"/>
              <a:t>的风险确定</a:t>
            </a:r>
            <a:r>
              <a:rPr lang="en-US" altLang="zh-CN"/>
              <a:t>Actor</a:t>
            </a:r>
            <a:r>
              <a:rPr lang="zh-CN" altLang="en-US"/>
              <a:t>的风险</a:t>
            </a:r>
            <a:endParaRPr lang="en-US" altLang="zh-CN"/>
          </a:p>
          <a:p>
            <a:r>
              <a:rPr lang="zh-CN" altLang="en-US"/>
              <a:t>根据目标分析深入分析</a:t>
            </a:r>
            <a:r>
              <a:rPr lang="en-US" altLang="zh-CN"/>
              <a:t>Actor</a:t>
            </a:r>
            <a:r>
              <a:rPr lang="zh-CN" altLang="en-US"/>
              <a:t>间的互动</a:t>
            </a:r>
            <a:endParaRPr lang="en-US" altLang="zh-CN"/>
          </a:p>
          <a:p>
            <a:pPr lvl="1"/>
            <a:r>
              <a:rPr lang="zh-CN" altLang="en-US"/>
              <a:t>发现</a:t>
            </a:r>
            <a:r>
              <a:rPr lang="en-US" altLang="zh-CN"/>
              <a:t>Actor</a:t>
            </a:r>
            <a:r>
              <a:rPr lang="zh-CN" altLang="en-US"/>
              <a:t>之间的冲突</a:t>
            </a:r>
            <a:endParaRPr lang="en-US" altLang="zh-CN"/>
          </a:p>
          <a:p>
            <a:pPr lvl="1"/>
            <a:r>
              <a:rPr lang="zh-CN" altLang="en-US"/>
              <a:t>根据</a:t>
            </a:r>
            <a:r>
              <a:rPr lang="en-US" altLang="zh-CN"/>
              <a:t>Goal</a:t>
            </a:r>
            <a:r>
              <a:rPr lang="zh-CN" altLang="en-US"/>
              <a:t>的冲突情况协商解决</a:t>
            </a:r>
            <a:r>
              <a:rPr lang="en-US" altLang="zh-CN"/>
              <a:t>Actor</a:t>
            </a:r>
            <a:r>
              <a:rPr lang="zh-CN" altLang="en-US"/>
              <a:t>间冲突</a:t>
            </a:r>
          </a:p>
        </p:txBody>
      </p:sp>
      <p:sp>
        <p:nvSpPr>
          <p:cNvPr id="35844" name="灯片编号占位符 1">
            <a:extLst>
              <a:ext uri="{FF2B5EF4-FFF2-40B4-BE49-F238E27FC236}">
                <a16:creationId xmlns:a16="http://schemas.microsoft.com/office/drawing/2014/main" id="{5DFBD11A-BA35-950D-62A5-3EE76EF90DC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8E6C43-162D-4187-99AE-D30E88B9348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ECEE9-B50B-429A-A92B-CD0B27B40251}"/>
              </a:ext>
            </a:extLst>
          </p:cNvPr>
          <p:cNvSpPr>
            <a:spLocks noGrp="1"/>
          </p:cNvSpPr>
          <p:nvPr>
            <p:ph type="title"/>
          </p:nvPr>
        </p:nvSpPr>
        <p:spPr>
          <a:xfrm>
            <a:off x="628650" y="1131095"/>
            <a:ext cx="7886700" cy="441774"/>
          </a:xfrm>
        </p:spPr>
        <p:txBody>
          <a:bodyPr>
            <a:normAutofit fontScale="90000"/>
          </a:bodyPr>
          <a:lstStyle/>
          <a:p>
            <a:r>
              <a:rPr lang="zh-CN" altLang="en-US" dirty="0"/>
              <a:t>讲故事的方法</a:t>
            </a:r>
          </a:p>
        </p:txBody>
      </p:sp>
      <p:pic>
        <p:nvPicPr>
          <p:cNvPr id="4" name="图片 3">
            <a:extLst>
              <a:ext uri="{FF2B5EF4-FFF2-40B4-BE49-F238E27FC236}">
                <a16:creationId xmlns:a16="http://schemas.microsoft.com/office/drawing/2014/main" id="{A693BAFD-A016-4CCF-BC9C-26DC167FF9DF}"/>
              </a:ext>
            </a:extLst>
          </p:cNvPr>
          <p:cNvPicPr>
            <a:picLocks noChangeAspect="1"/>
          </p:cNvPicPr>
          <p:nvPr/>
        </p:nvPicPr>
        <p:blipFill>
          <a:blip r:embed="rId2"/>
          <a:stretch>
            <a:fillRect/>
          </a:stretch>
        </p:blipFill>
        <p:spPr>
          <a:xfrm>
            <a:off x="1921" y="1774745"/>
            <a:ext cx="9142079" cy="3905677"/>
          </a:xfrm>
          <a:prstGeom prst="rect">
            <a:avLst/>
          </a:prstGeom>
        </p:spPr>
      </p:pic>
    </p:spTree>
    <p:extLst>
      <p:ext uri="{BB962C8B-B14F-4D97-AF65-F5344CB8AC3E}">
        <p14:creationId xmlns:p14="http://schemas.microsoft.com/office/powerpoint/2010/main" val="3225121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98394458-1384-86F7-C823-EFBC551470C7}"/>
              </a:ext>
            </a:extLst>
          </p:cNvPr>
          <p:cNvSpPr>
            <a:spLocks noGrp="1" noChangeArrowheads="1"/>
          </p:cNvSpPr>
          <p:nvPr>
            <p:ph type="title"/>
          </p:nvPr>
        </p:nvSpPr>
        <p:spPr/>
        <p:txBody>
          <a:bodyPr/>
          <a:lstStyle/>
          <a:p>
            <a:endParaRPr lang="zh-CN" altLang="en-US"/>
          </a:p>
        </p:txBody>
      </p:sp>
      <p:sp>
        <p:nvSpPr>
          <p:cNvPr id="36867" name="内容占位符 2">
            <a:extLst>
              <a:ext uri="{FF2B5EF4-FFF2-40B4-BE49-F238E27FC236}">
                <a16:creationId xmlns:a16="http://schemas.microsoft.com/office/drawing/2014/main" id="{54732ADA-14F5-0184-20CF-D571C7EECE27}"/>
              </a:ext>
            </a:extLst>
          </p:cNvPr>
          <p:cNvSpPr>
            <a:spLocks noGrp="1" noChangeArrowheads="1"/>
          </p:cNvSpPr>
          <p:nvPr>
            <p:ph idx="1"/>
          </p:nvPr>
        </p:nvSpPr>
        <p:spPr/>
        <p:txBody>
          <a:bodyPr/>
          <a:lstStyle/>
          <a:p>
            <a:endParaRPr lang="zh-CN" altLang="en-US"/>
          </a:p>
        </p:txBody>
      </p:sp>
      <p:pic>
        <p:nvPicPr>
          <p:cNvPr id="36868" name="Picture 2">
            <a:extLst>
              <a:ext uri="{FF2B5EF4-FFF2-40B4-BE49-F238E27FC236}">
                <a16:creationId xmlns:a16="http://schemas.microsoft.com/office/drawing/2014/main" id="{616CC0AE-BD28-51FB-1EC0-8F6878D21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7407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灯片编号占位符 1">
            <a:extLst>
              <a:ext uri="{FF2B5EF4-FFF2-40B4-BE49-F238E27FC236}">
                <a16:creationId xmlns:a16="http://schemas.microsoft.com/office/drawing/2014/main" id="{9ECF436A-FDA1-3148-AE0E-F774848167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B97A2E-B263-44D3-AC19-7065799E95C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3F9C10A2-314F-3C07-8E5C-F8D515B16E50}"/>
              </a:ext>
            </a:extLst>
          </p:cNvPr>
          <p:cNvSpPr/>
          <p:nvPr/>
        </p:nvSpPr>
        <p:spPr>
          <a:xfrm>
            <a:off x="7010400" y="3733800"/>
            <a:ext cx="2133600" cy="182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宋体"/>
                <a:cs typeface="+mn-cs"/>
              </a:rPr>
              <a:t>大意失荆州全是谥号为“壮缪”的关羽的问题？</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1F61BB9-5E23-333E-CA3B-20572696CF8A}"/>
              </a:ext>
            </a:extLst>
          </p:cNvPr>
          <p:cNvSpPr>
            <a:spLocks noGrp="1" noChangeArrowheads="1"/>
          </p:cNvSpPr>
          <p:nvPr>
            <p:ph type="title"/>
          </p:nvPr>
        </p:nvSpPr>
        <p:spPr/>
        <p:txBody>
          <a:bodyPr/>
          <a:lstStyle/>
          <a:p>
            <a:pPr eaLnBrk="1" hangingPunct="1"/>
            <a:r>
              <a:rPr lang="zh-CN" altLang="en-US"/>
              <a:t>主要内容</a:t>
            </a:r>
          </a:p>
        </p:txBody>
      </p:sp>
      <p:sp>
        <p:nvSpPr>
          <p:cNvPr id="37891" name="Rectangle 3">
            <a:extLst>
              <a:ext uri="{FF2B5EF4-FFF2-40B4-BE49-F238E27FC236}">
                <a16:creationId xmlns:a16="http://schemas.microsoft.com/office/drawing/2014/main" id="{F6B1A1D4-0216-C362-D130-C60DA86409FA}"/>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涉众代表选择</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37892" name="灯片编号占位符 1">
            <a:extLst>
              <a:ext uri="{FF2B5EF4-FFF2-40B4-BE49-F238E27FC236}">
                <a16:creationId xmlns:a16="http://schemas.microsoft.com/office/drawing/2014/main" id="{9928A25B-F4A5-DC97-D6FB-D097F33FC1C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EBF3F7-75EB-4433-B11D-12FA4846EF7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8880C13-E3F9-3CF1-D9BC-1FAFD55D9024}"/>
              </a:ext>
            </a:extLst>
          </p:cNvPr>
          <p:cNvSpPr>
            <a:spLocks noGrp="1" noChangeArrowheads="1"/>
          </p:cNvSpPr>
          <p:nvPr>
            <p:ph type="title"/>
          </p:nvPr>
        </p:nvSpPr>
        <p:spPr/>
        <p:txBody>
          <a:bodyPr/>
          <a:lstStyle/>
          <a:p>
            <a:pPr eaLnBrk="1" hangingPunct="1"/>
            <a:r>
              <a:rPr lang="en-US" altLang="zh-CN"/>
              <a:t>6.1 </a:t>
            </a:r>
            <a:r>
              <a:rPr lang="zh-CN" altLang="en-US"/>
              <a:t>代表采样 </a:t>
            </a:r>
          </a:p>
        </p:txBody>
      </p:sp>
      <p:sp>
        <p:nvSpPr>
          <p:cNvPr id="38915" name="Rectangle 3">
            <a:extLst>
              <a:ext uri="{FF2B5EF4-FFF2-40B4-BE49-F238E27FC236}">
                <a16:creationId xmlns:a16="http://schemas.microsoft.com/office/drawing/2014/main" id="{8EBB3DA7-FB97-1073-9D92-CB0C872E182B}"/>
              </a:ext>
            </a:extLst>
          </p:cNvPr>
          <p:cNvSpPr>
            <a:spLocks noGrp="1" noChangeArrowheads="1"/>
          </p:cNvSpPr>
          <p:nvPr>
            <p:ph type="body" idx="1"/>
          </p:nvPr>
        </p:nvSpPr>
        <p:spPr/>
        <p:txBody>
          <a:bodyPr/>
          <a:lstStyle/>
          <a:p>
            <a:pPr eaLnBrk="1" hangingPunct="1">
              <a:lnSpc>
                <a:spcPct val="90000"/>
              </a:lnSpc>
            </a:pPr>
            <a:r>
              <a:rPr lang="zh-CN" altLang="en-US"/>
              <a:t>完整采样</a:t>
            </a:r>
            <a:r>
              <a:rPr lang="en-US" altLang="zh-CN"/>
              <a:t>: </a:t>
            </a:r>
            <a:r>
              <a:rPr lang="zh-CN" altLang="en-US"/>
              <a:t>每种涉众类别都有自己的代表 </a:t>
            </a:r>
          </a:p>
          <a:p>
            <a:pPr eaLnBrk="1" hangingPunct="1">
              <a:lnSpc>
                <a:spcPct val="90000"/>
              </a:lnSpc>
            </a:pPr>
            <a:r>
              <a:rPr lang="zh-CN" altLang="en-US"/>
              <a:t>态度积极</a:t>
            </a:r>
            <a:r>
              <a:rPr lang="en-US" altLang="zh-CN"/>
              <a:t>: </a:t>
            </a:r>
            <a:r>
              <a:rPr lang="zh-CN" altLang="en-US"/>
              <a:t>愿意提供帮助 </a:t>
            </a:r>
          </a:p>
          <a:p>
            <a:pPr eaLnBrk="1" hangingPunct="1">
              <a:lnSpc>
                <a:spcPct val="90000"/>
              </a:lnSpc>
            </a:pPr>
            <a:r>
              <a:rPr lang="zh-CN" altLang="en-US"/>
              <a:t>数量适中</a:t>
            </a:r>
          </a:p>
          <a:p>
            <a:pPr lvl="1" eaLnBrk="1" hangingPunct="1">
              <a:lnSpc>
                <a:spcPct val="90000"/>
              </a:lnSpc>
            </a:pPr>
            <a:r>
              <a:rPr lang="zh-CN" altLang="en-US"/>
              <a:t>太少 </a:t>
            </a:r>
            <a:r>
              <a:rPr lang="en-US" altLang="zh-CN"/>
              <a:t>: </a:t>
            </a:r>
            <a:r>
              <a:rPr lang="zh-CN" altLang="en-US"/>
              <a:t>个人看法倾轧群体共同看法 </a:t>
            </a:r>
          </a:p>
          <a:p>
            <a:pPr lvl="1" eaLnBrk="1" hangingPunct="1">
              <a:lnSpc>
                <a:spcPct val="90000"/>
              </a:lnSpc>
            </a:pPr>
            <a:r>
              <a:rPr lang="zh-CN" altLang="en-US"/>
              <a:t>太多</a:t>
            </a:r>
            <a:r>
              <a:rPr lang="en-US" altLang="zh-CN"/>
              <a:t>: </a:t>
            </a:r>
            <a:r>
              <a:rPr lang="zh-CN" altLang="en-US"/>
              <a:t>达成一致困难 </a:t>
            </a:r>
          </a:p>
          <a:p>
            <a:pPr lvl="1" eaLnBrk="1" hangingPunct="1">
              <a:lnSpc>
                <a:spcPct val="90000"/>
              </a:lnSpc>
            </a:pPr>
            <a:r>
              <a:rPr lang="zh-CN" altLang="en-US"/>
              <a:t>代表数量的准确数字要视项目的上下文环境来确定</a:t>
            </a:r>
            <a:r>
              <a:rPr lang="en-US" altLang="zh-CN"/>
              <a:t>, </a:t>
            </a:r>
            <a:r>
              <a:rPr lang="zh-CN" altLang="en-US"/>
              <a:t>一般</a:t>
            </a:r>
            <a:r>
              <a:rPr lang="en-US" altLang="zh-CN"/>
              <a:t>6-10</a:t>
            </a:r>
          </a:p>
          <a:p>
            <a:pPr eaLnBrk="1" hangingPunct="1">
              <a:lnSpc>
                <a:spcPct val="90000"/>
              </a:lnSpc>
            </a:pPr>
            <a:r>
              <a:rPr lang="zh-CN" altLang="en-US"/>
              <a:t>比例恰当 </a:t>
            </a:r>
          </a:p>
          <a:p>
            <a:pPr lvl="1" eaLnBrk="1" hangingPunct="1">
              <a:lnSpc>
                <a:spcPct val="90000"/>
              </a:lnSpc>
            </a:pPr>
            <a:r>
              <a:rPr lang="zh-CN" altLang="en-US"/>
              <a:t>计算机技能</a:t>
            </a:r>
          </a:p>
          <a:p>
            <a:pPr lvl="1" eaLnBrk="1" hangingPunct="1">
              <a:lnSpc>
                <a:spcPct val="90000"/>
              </a:lnSpc>
            </a:pPr>
            <a:r>
              <a:rPr lang="zh-CN" altLang="en-US"/>
              <a:t>业务技能</a:t>
            </a:r>
          </a:p>
        </p:txBody>
      </p:sp>
      <p:sp>
        <p:nvSpPr>
          <p:cNvPr id="38916" name="灯片编号占位符 1">
            <a:extLst>
              <a:ext uri="{FF2B5EF4-FFF2-40B4-BE49-F238E27FC236}">
                <a16:creationId xmlns:a16="http://schemas.microsoft.com/office/drawing/2014/main" id="{86ACCE1E-FBB4-BCCF-22BC-6918839BE6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713F23-6B60-43EC-B4D0-4BA45A1E5C99}"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1DE37D4-1C12-2246-11D6-29E43A59CF9F}"/>
              </a:ext>
            </a:extLst>
          </p:cNvPr>
          <p:cNvSpPr>
            <a:spLocks noGrp="1" noChangeArrowheads="1"/>
          </p:cNvSpPr>
          <p:nvPr>
            <p:ph type="title"/>
          </p:nvPr>
        </p:nvSpPr>
        <p:spPr>
          <a:xfrm>
            <a:off x="457200" y="228600"/>
            <a:ext cx="8229600" cy="1139825"/>
          </a:xfrm>
        </p:spPr>
        <p:txBody>
          <a:bodyPr/>
          <a:lstStyle/>
          <a:p>
            <a:pPr eaLnBrk="1" hangingPunct="1"/>
            <a:r>
              <a:rPr lang="en-US" altLang="zh-CN"/>
              <a:t>6.2 </a:t>
            </a:r>
            <a:r>
              <a:rPr lang="zh-CN" altLang="en-US"/>
              <a:t>用户替代源</a:t>
            </a:r>
            <a:br>
              <a:rPr lang="zh-CN" altLang="en-US"/>
            </a:br>
            <a:endParaRPr lang="zh-CN" altLang="en-US"/>
          </a:p>
        </p:txBody>
      </p:sp>
      <p:sp>
        <p:nvSpPr>
          <p:cNvPr id="39939" name="Rectangle 3">
            <a:extLst>
              <a:ext uri="{FF2B5EF4-FFF2-40B4-BE49-F238E27FC236}">
                <a16:creationId xmlns:a16="http://schemas.microsoft.com/office/drawing/2014/main" id="{6477BBCE-5A5F-E4EB-E065-69D1D4BB683E}"/>
              </a:ext>
            </a:extLst>
          </p:cNvPr>
          <p:cNvSpPr>
            <a:spLocks noGrp="1" noChangeArrowheads="1"/>
          </p:cNvSpPr>
          <p:nvPr>
            <p:ph type="body" idx="1"/>
          </p:nvPr>
        </p:nvSpPr>
        <p:spPr/>
        <p:txBody>
          <a:bodyPr/>
          <a:lstStyle/>
          <a:p>
            <a:pPr eaLnBrk="1" hangingPunct="1"/>
            <a:r>
              <a:rPr lang="zh-CN" altLang="en-US" b="1"/>
              <a:t>因为业务关系而和用户频繁接触的人</a:t>
            </a:r>
            <a:r>
              <a:rPr lang="zh-CN" altLang="en-US"/>
              <a:t> ，能够代替他们发表看法 </a:t>
            </a:r>
          </a:p>
          <a:p>
            <a:pPr lvl="1" eaLnBrk="1" hangingPunct="1"/>
            <a:r>
              <a:rPr lang="zh-CN" altLang="en-US"/>
              <a:t>市场人员</a:t>
            </a:r>
          </a:p>
          <a:p>
            <a:pPr lvl="1" eaLnBrk="1" hangingPunct="1"/>
            <a:r>
              <a:rPr lang="zh-CN" altLang="en-US"/>
              <a:t>服务咨询人员</a:t>
            </a:r>
          </a:p>
          <a:p>
            <a:pPr lvl="1" eaLnBrk="1" hangingPunct="1"/>
            <a:r>
              <a:rPr lang="zh-CN" altLang="en-US"/>
              <a:t>技术支持人员</a:t>
            </a:r>
          </a:p>
          <a:p>
            <a:pPr lvl="1" eaLnBrk="1" hangingPunct="1"/>
            <a:r>
              <a:rPr lang="zh-CN" altLang="en-US"/>
              <a:t>领域专家</a:t>
            </a:r>
            <a:endParaRPr lang="en-US" altLang="zh-CN"/>
          </a:p>
          <a:p>
            <a:pPr lvl="1" eaLnBrk="1" hangingPunct="1"/>
            <a:r>
              <a:rPr lang="zh-CN" altLang="en-US" i="1"/>
              <a:t>（出色的）产品经理</a:t>
            </a:r>
          </a:p>
        </p:txBody>
      </p:sp>
      <p:sp>
        <p:nvSpPr>
          <p:cNvPr id="39940" name="灯片编号占位符 1">
            <a:extLst>
              <a:ext uri="{FF2B5EF4-FFF2-40B4-BE49-F238E27FC236}">
                <a16:creationId xmlns:a16="http://schemas.microsoft.com/office/drawing/2014/main" id="{8FFE63C2-A1C0-4F37-B0B0-73D42CD770D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33808A-23BA-4E74-A089-195D1331A000}"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3645E72-D917-DB96-9466-4171A60F5FA6}"/>
              </a:ext>
            </a:extLst>
          </p:cNvPr>
          <p:cNvSpPr>
            <a:spLocks noGrp="1" noChangeArrowheads="1"/>
          </p:cNvSpPr>
          <p:nvPr>
            <p:ph type="title"/>
          </p:nvPr>
        </p:nvSpPr>
        <p:spPr/>
        <p:txBody>
          <a:bodyPr/>
          <a:lstStyle/>
          <a:p>
            <a:pPr eaLnBrk="1" hangingPunct="1"/>
            <a:r>
              <a:rPr lang="zh-CN" altLang="en-US"/>
              <a:t>主要内容</a:t>
            </a:r>
          </a:p>
        </p:txBody>
      </p:sp>
      <p:sp>
        <p:nvSpPr>
          <p:cNvPr id="40963" name="Rectangle 3">
            <a:extLst>
              <a:ext uri="{FF2B5EF4-FFF2-40B4-BE49-F238E27FC236}">
                <a16:creationId xmlns:a16="http://schemas.microsoft.com/office/drawing/2014/main" id="{0048A8B4-C9F3-198D-5A01-48145E5F4F20}"/>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参与策略制定</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硬数据采样</a:t>
            </a:r>
          </a:p>
        </p:txBody>
      </p:sp>
      <p:sp>
        <p:nvSpPr>
          <p:cNvPr id="40964" name="灯片编号占位符 1">
            <a:extLst>
              <a:ext uri="{FF2B5EF4-FFF2-40B4-BE49-F238E27FC236}">
                <a16:creationId xmlns:a16="http://schemas.microsoft.com/office/drawing/2014/main" id="{4C047B28-B3DC-91C1-BC8F-1CC3D2DA24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C2B072-E6C3-44DC-A766-A80D804AF04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9B343DA-252F-8C75-F914-90C3B8443EFA}"/>
              </a:ext>
            </a:extLst>
          </p:cNvPr>
          <p:cNvSpPr>
            <a:spLocks noGrp="1" noChangeArrowheads="1"/>
          </p:cNvSpPr>
          <p:nvPr>
            <p:ph type="title"/>
          </p:nvPr>
        </p:nvSpPr>
        <p:spPr/>
        <p:txBody>
          <a:bodyPr/>
          <a:lstStyle/>
          <a:p>
            <a:pPr eaLnBrk="1" hangingPunct="1"/>
            <a:r>
              <a:rPr lang="en-US" altLang="zh-CN"/>
              <a:t>7.1</a:t>
            </a:r>
            <a:r>
              <a:rPr lang="zh-CN" altLang="en-US"/>
              <a:t>明确参与策略 </a:t>
            </a:r>
          </a:p>
        </p:txBody>
      </p:sp>
      <p:sp>
        <p:nvSpPr>
          <p:cNvPr id="41987" name="Rectangle 3">
            <a:extLst>
              <a:ext uri="{FF2B5EF4-FFF2-40B4-BE49-F238E27FC236}">
                <a16:creationId xmlns:a16="http://schemas.microsoft.com/office/drawing/2014/main" id="{71FF48E6-D4C4-EC17-DB4F-BF2D88775A2B}"/>
              </a:ext>
            </a:extLst>
          </p:cNvPr>
          <p:cNvSpPr>
            <a:spLocks noGrp="1" noChangeArrowheads="1"/>
          </p:cNvSpPr>
          <p:nvPr>
            <p:ph type="body" idx="1"/>
          </p:nvPr>
        </p:nvSpPr>
        <p:spPr>
          <a:xfrm>
            <a:off x="457200" y="1066800"/>
            <a:ext cx="8229600" cy="4530725"/>
          </a:xfrm>
        </p:spPr>
        <p:txBody>
          <a:bodyPr/>
          <a:lstStyle/>
          <a:p>
            <a:pPr lvl="1" eaLnBrk="1" hangingPunct="1"/>
            <a:r>
              <a:rPr lang="zh-CN" altLang="en-US"/>
              <a:t>让代表们在合适的时间参与合适的工作 </a:t>
            </a:r>
          </a:p>
        </p:txBody>
      </p:sp>
      <p:pic>
        <p:nvPicPr>
          <p:cNvPr id="41988" name="Picture 4">
            <a:extLst>
              <a:ext uri="{FF2B5EF4-FFF2-40B4-BE49-F238E27FC236}">
                <a16:creationId xmlns:a16="http://schemas.microsoft.com/office/drawing/2014/main" id="{B6AB1BF4-6FCF-4499-05E9-9E2087643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64770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灯片编号占位符 1">
            <a:extLst>
              <a:ext uri="{FF2B5EF4-FFF2-40B4-BE49-F238E27FC236}">
                <a16:creationId xmlns:a16="http://schemas.microsoft.com/office/drawing/2014/main" id="{EE380F77-D1C0-7EB8-B5AB-2F6629FAC3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B44D8D-A1AB-4539-BD7C-F2A3934855A6}"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DD4F8C8-E5A1-5321-A628-895B6E6C1AEC}"/>
              </a:ext>
            </a:extLst>
          </p:cNvPr>
          <p:cNvSpPr>
            <a:spLocks noGrp="1" noChangeArrowheads="1"/>
          </p:cNvSpPr>
          <p:nvPr>
            <p:ph type="title"/>
          </p:nvPr>
        </p:nvSpPr>
        <p:spPr>
          <a:xfrm>
            <a:off x="457200" y="277813"/>
            <a:ext cx="8229600" cy="484187"/>
          </a:xfrm>
        </p:spPr>
        <p:txBody>
          <a:bodyPr/>
          <a:lstStyle/>
          <a:p>
            <a:pPr eaLnBrk="1" hangingPunct="1"/>
            <a:r>
              <a:rPr lang="en-US" altLang="zh-CN" sz="2400"/>
              <a:t>7.2 </a:t>
            </a:r>
            <a:r>
              <a:rPr lang="zh-CN" altLang="en-US" sz="2400"/>
              <a:t>敏捷的涉众参与策略</a:t>
            </a:r>
            <a:r>
              <a:rPr lang="en-US" altLang="zh-CN" sz="2400">
                <a:latin typeface="Arial" panose="020B0604020202020204" pitchFamily="34" charset="0"/>
              </a:rPr>
              <a:t>——</a:t>
            </a:r>
            <a:r>
              <a:rPr lang="zh-CN" altLang="en-US" sz="2400"/>
              <a:t>用户参与 </a:t>
            </a:r>
            <a:r>
              <a:rPr lang="zh-CN" altLang="zh-CN" sz="2400"/>
              <a:t>（</a:t>
            </a:r>
            <a:r>
              <a:rPr lang="en-US" altLang="zh-CN" sz="2400"/>
              <a:t>User Involvement</a:t>
            </a:r>
            <a:r>
              <a:rPr lang="zh-CN" altLang="zh-CN" sz="2400"/>
              <a:t>）</a:t>
            </a:r>
            <a:endParaRPr lang="zh-CN" altLang="en-US" sz="2400"/>
          </a:p>
        </p:txBody>
      </p:sp>
      <p:sp>
        <p:nvSpPr>
          <p:cNvPr id="43011" name="Rectangle 3">
            <a:extLst>
              <a:ext uri="{FF2B5EF4-FFF2-40B4-BE49-F238E27FC236}">
                <a16:creationId xmlns:a16="http://schemas.microsoft.com/office/drawing/2014/main" id="{41635F77-B706-3911-FA8D-1DDCE80DC141}"/>
              </a:ext>
            </a:extLst>
          </p:cNvPr>
          <p:cNvSpPr>
            <a:spLocks noGrp="1" noChangeArrowheads="1"/>
          </p:cNvSpPr>
          <p:nvPr>
            <p:ph type="body" sz="half" idx="1"/>
          </p:nvPr>
        </p:nvSpPr>
        <p:spPr>
          <a:xfrm>
            <a:off x="393700" y="762000"/>
            <a:ext cx="8610600" cy="2200275"/>
          </a:xfrm>
        </p:spPr>
        <p:txBody>
          <a:bodyPr/>
          <a:lstStyle/>
          <a:p>
            <a:pPr eaLnBrk="1" hangingPunct="1"/>
            <a:r>
              <a:rPr lang="zh-CN" altLang="en-US" sz="2600"/>
              <a:t>建立和用户的直接联系 </a:t>
            </a:r>
          </a:p>
          <a:p>
            <a:pPr eaLnBrk="1" hangingPunct="1"/>
            <a:r>
              <a:rPr lang="zh-CN" altLang="en-US" sz="2600"/>
              <a:t>用户参与软件系统开发的整个过程 </a:t>
            </a:r>
          </a:p>
          <a:p>
            <a:pPr eaLnBrk="1" hangingPunct="1"/>
            <a:r>
              <a:rPr lang="zh-CN" altLang="en-US" sz="2600"/>
              <a:t>反馈设计：最终的软件系统和用户的活动行为密切相关</a:t>
            </a:r>
            <a:endParaRPr lang="en-US" altLang="zh-CN" sz="2600"/>
          </a:p>
          <a:p>
            <a:pPr eaLnBrk="1" hangingPunct="1"/>
            <a:r>
              <a:rPr lang="zh-CN" altLang="en-US" sz="2600"/>
              <a:t>主要通过社区来实现（小米的核心竞争力之一：</a:t>
            </a:r>
            <a:r>
              <a:rPr lang="en-US" altLang="zh-CN" sz="2600"/>
              <a:t>MIUI</a:t>
            </a:r>
            <a:r>
              <a:rPr lang="zh-CN" altLang="en-US" sz="2600"/>
              <a:t>）</a:t>
            </a:r>
          </a:p>
        </p:txBody>
      </p:sp>
      <p:graphicFrame>
        <p:nvGraphicFramePr>
          <p:cNvPr id="52322" name="Group 98">
            <a:extLst>
              <a:ext uri="{FF2B5EF4-FFF2-40B4-BE49-F238E27FC236}">
                <a16:creationId xmlns:a16="http://schemas.microsoft.com/office/drawing/2014/main" id="{85A9B540-8EAC-5C13-B6FC-ADA77D528A75}"/>
              </a:ext>
            </a:extLst>
          </p:cNvPr>
          <p:cNvGraphicFramePr>
            <a:graphicFrameLocks noGrp="1"/>
          </p:cNvGraphicFramePr>
          <p:nvPr>
            <p:ph sz="half" idx="2"/>
          </p:nvPr>
        </p:nvGraphicFramePr>
        <p:xfrm>
          <a:off x="228600" y="2843213"/>
          <a:ext cx="8763000" cy="3870366"/>
        </p:xfrm>
        <a:graphic>
          <a:graphicData uri="http://schemas.openxmlformats.org/drawingml/2006/table">
            <a:tbl>
              <a:tblPr/>
              <a:tblGrid>
                <a:gridCol w="1066800">
                  <a:extLst>
                    <a:ext uri="{9D8B030D-6E8A-4147-A177-3AD203B41FA5}">
                      <a16:colId xmlns:a16="http://schemas.microsoft.com/office/drawing/2014/main" val="20000"/>
                    </a:ext>
                  </a:extLst>
                </a:gridCol>
                <a:gridCol w="7696200">
                  <a:extLst>
                    <a:ext uri="{9D8B030D-6E8A-4147-A177-3AD203B41FA5}">
                      <a16:colId xmlns:a16="http://schemas.microsoft.com/office/drawing/2014/main" val="20001"/>
                    </a:ext>
                  </a:extLst>
                </a:gridCol>
              </a:tblGrid>
              <a:tr h="396170">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优点</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会有更精确的用户需求，进而提高了系统的质量</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可以避免发生代价昂贵的系统故障</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能提高用户对系统的接受度</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用户能够更有效的理解和使用系统</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可以提高组织内决策制定过程的参与度</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70">
                <a:tc rowSpan="4">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缺点</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采集和管理巨量原始数据会花费很多时间</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需要解决直接接触用户和对设计施加影响的困难</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0967">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用户通常不愿意在别人的观察下工作，而且研究发现用户在被观察时并不是真的在工作</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难以安排对用户工作过程的观察</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3037" name="灯片编号占位符 1">
            <a:extLst>
              <a:ext uri="{FF2B5EF4-FFF2-40B4-BE49-F238E27FC236}">
                <a16:creationId xmlns:a16="http://schemas.microsoft.com/office/drawing/2014/main" id="{BEC468B8-FD83-7CBD-0C70-81DC29A518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97423B-2BFF-4C14-9887-0BB286715949}"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BB7F5-4A2B-4784-A120-311A2E4FFF55}"/>
              </a:ext>
            </a:extLst>
          </p:cNvPr>
          <p:cNvSpPr>
            <a:spLocks noGrp="1"/>
          </p:cNvSpPr>
          <p:nvPr>
            <p:ph type="title"/>
          </p:nvPr>
        </p:nvSpPr>
        <p:spPr/>
        <p:txBody>
          <a:bodyPr/>
          <a:lstStyle/>
          <a:p>
            <a:r>
              <a:rPr lang="zh-CN" altLang="en-US" dirty="0"/>
              <a:t>讲述视觉化的故事</a:t>
            </a:r>
          </a:p>
        </p:txBody>
      </p:sp>
      <p:sp>
        <p:nvSpPr>
          <p:cNvPr id="3" name="内容占位符 2">
            <a:extLst>
              <a:ext uri="{FF2B5EF4-FFF2-40B4-BE49-F238E27FC236}">
                <a16:creationId xmlns:a16="http://schemas.microsoft.com/office/drawing/2014/main" id="{9701E28D-B032-4F2E-8ABB-46E170360778}"/>
              </a:ext>
            </a:extLst>
          </p:cNvPr>
          <p:cNvSpPr>
            <a:spLocks noGrp="1"/>
          </p:cNvSpPr>
          <p:nvPr>
            <p:ph idx="1"/>
          </p:nvPr>
        </p:nvSpPr>
        <p:spPr/>
        <p:txBody>
          <a:bodyPr>
            <a:normAutofit fontScale="92500" lnSpcReduction="20000"/>
          </a:bodyPr>
          <a:lstStyle/>
          <a:p>
            <a:r>
              <a:rPr lang="zh-CN" altLang="en-US" dirty="0"/>
              <a:t>解释商业模式的一种有力的方式：利用画布草图逐一介绍一个完整的视觉化故事</a:t>
            </a:r>
            <a:endParaRPr lang="en-US" altLang="zh-CN" dirty="0"/>
          </a:p>
          <a:p>
            <a:endParaRPr lang="en-US" altLang="zh-CN" sz="100" dirty="0"/>
          </a:p>
          <a:p>
            <a:r>
              <a:rPr lang="zh-CN" altLang="en-US" dirty="0"/>
              <a:t>如何讲述</a:t>
            </a:r>
            <a:endParaRPr lang="en-US" altLang="zh-CN" dirty="0"/>
          </a:p>
          <a:p>
            <a:pPr lvl="1"/>
            <a:r>
              <a:rPr lang="zh-CN" altLang="en-US" dirty="0"/>
              <a:t>绘制商业模式</a:t>
            </a:r>
            <a:endParaRPr lang="en-US" altLang="zh-CN" dirty="0"/>
          </a:p>
          <a:p>
            <a:pPr lvl="2"/>
            <a:r>
              <a:rPr lang="zh-CN" altLang="en-US" dirty="0"/>
              <a:t>用简单的文字填充各个商业模式模块</a:t>
            </a:r>
            <a:endParaRPr lang="en-US" altLang="zh-CN" dirty="0"/>
          </a:p>
          <a:p>
            <a:pPr lvl="2"/>
            <a:r>
              <a:rPr lang="zh-CN" altLang="en-US" dirty="0"/>
              <a:t>一个模块只用一张便利贴</a:t>
            </a:r>
            <a:endParaRPr lang="en-US" altLang="zh-CN" dirty="0"/>
          </a:p>
          <a:p>
            <a:pPr lvl="1"/>
            <a:r>
              <a:rPr lang="zh-CN" altLang="en-US" dirty="0"/>
              <a:t>用图形描绘每个商业模式元素</a:t>
            </a:r>
            <a:endParaRPr lang="en-US" altLang="zh-CN" dirty="0"/>
          </a:p>
          <a:p>
            <a:pPr lvl="2"/>
            <a:r>
              <a:rPr lang="zh-CN" altLang="en-US" dirty="0"/>
              <a:t>每次取下一张便利贴，再用图形去取代文字想表达的内容</a:t>
            </a:r>
            <a:endParaRPr lang="en-US" altLang="zh-CN" dirty="0"/>
          </a:p>
          <a:p>
            <a:pPr lvl="2"/>
            <a:r>
              <a:rPr lang="zh-CN" altLang="en-US" dirty="0"/>
              <a:t>图形保持简单</a:t>
            </a:r>
            <a:endParaRPr lang="en-US" altLang="zh-CN" dirty="0"/>
          </a:p>
          <a:p>
            <a:pPr lvl="1"/>
            <a:r>
              <a:rPr lang="zh-CN" altLang="en-US" dirty="0"/>
              <a:t>设计故事主线</a:t>
            </a:r>
            <a:endParaRPr lang="en-US" altLang="zh-CN" dirty="0"/>
          </a:p>
          <a:p>
            <a:pPr lvl="2"/>
            <a:r>
              <a:rPr lang="zh-CN" altLang="en-US" dirty="0"/>
              <a:t>决定讲故事的时候先贴哪张便利贴</a:t>
            </a:r>
            <a:endParaRPr lang="en-US" altLang="zh-CN" dirty="0"/>
          </a:p>
          <a:p>
            <a:pPr lvl="2"/>
            <a:r>
              <a:rPr lang="zh-CN" altLang="en-US" dirty="0"/>
              <a:t>可以尝试不同的主线与起点，只要能支撑故事</a:t>
            </a:r>
            <a:endParaRPr lang="en-US" altLang="zh-CN" dirty="0"/>
          </a:p>
          <a:p>
            <a:pPr lvl="1"/>
            <a:r>
              <a:rPr lang="zh-CN" altLang="en-US" dirty="0"/>
              <a:t>讲述故事</a:t>
            </a:r>
            <a:endParaRPr lang="en-US" altLang="zh-CN" dirty="0"/>
          </a:p>
          <a:p>
            <a:pPr lvl="2"/>
            <a:r>
              <a:rPr lang="zh-CN" altLang="en-US" dirty="0"/>
              <a:t>根据便利贴的顺序与贴图的内容逐一讲述你的商业模式</a:t>
            </a:r>
          </a:p>
        </p:txBody>
      </p:sp>
    </p:spTree>
    <p:extLst>
      <p:ext uri="{BB962C8B-B14F-4D97-AF65-F5344CB8AC3E}">
        <p14:creationId xmlns:p14="http://schemas.microsoft.com/office/powerpoint/2010/main" val="3088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down)">
                                      <p:cBhvr>
                                        <p:cTn id="15" dur="500"/>
                                        <p:tgtEl>
                                          <p:spTgt spid="3">
                                            <p:txEl>
                                              <p:pRg st="7" end="7"/>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down)">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wipe(down)">
                                      <p:cBhvr>
                                        <p:cTn id="23" dur="500"/>
                                        <p:tgtEl>
                                          <p:spTgt spid="3">
                                            <p:txEl>
                                              <p:pRg st="10" end="10"/>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wipe(down)">
                                      <p:cBhvr>
                                        <p:cTn id="26" dur="500"/>
                                        <p:tgtEl>
                                          <p:spTgt spid="3">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wipe(down)">
                                      <p:cBhvr>
                                        <p:cTn id="3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EC106-1B91-4C28-B56B-1B4740E571F0}"/>
              </a:ext>
            </a:extLst>
          </p:cNvPr>
          <p:cNvSpPr>
            <a:spLocks noGrp="1"/>
          </p:cNvSpPr>
          <p:nvPr>
            <p:ph type="title"/>
          </p:nvPr>
        </p:nvSpPr>
        <p:spPr>
          <a:xfrm>
            <a:off x="0" y="186222"/>
            <a:ext cx="9143999" cy="509517"/>
          </a:xfrm>
        </p:spPr>
        <p:txBody>
          <a:bodyPr>
            <a:normAutofit fontScale="90000"/>
          </a:bodyPr>
          <a:lstStyle/>
          <a:p>
            <a:r>
              <a:rPr lang="zh-CN" altLang="en-US" sz="4000" dirty="0"/>
              <a:t>三次作业时完成：可视化讲述你的商业模式</a:t>
            </a:r>
          </a:p>
        </p:txBody>
      </p:sp>
      <p:sp>
        <p:nvSpPr>
          <p:cNvPr id="3" name="内容占位符 2">
            <a:extLst>
              <a:ext uri="{FF2B5EF4-FFF2-40B4-BE49-F238E27FC236}">
                <a16:creationId xmlns:a16="http://schemas.microsoft.com/office/drawing/2014/main" id="{2814DB36-FDD0-425C-86F9-2937A8E768B0}"/>
              </a:ext>
            </a:extLst>
          </p:cNvPr>
          <p:cNvSpPr>
            <a:spLocks noGrp="1"/>
          </p:cNvSpPr>
          <p:nvPr>
            <p:ph idx="1"/>
          </p:nvPr>
        </p:nvSpPr>
        <p:spPr>
          <a:xfrm>
            <a:off x="0" y="884583"/>
            <a:ext cx="9143999" cy="5883966"/>
          </a:xfrm>
        </p:spPr>
        <p:txBody>
          <a:bodyPr>
            <a:normAutofit fontScale="92500" lnSpcReduction="10000"/>
          </a:bodyPr>
          <a:lstStyle/>
          <a:p>
            <a:r>
              <a:rPr lang="zh-CN" altLang="en-US" dirty="0"/>
              <a:t>作业内容：两个视频（</a:t>
            </a:r>
            <a:r>
              <a:rPr lang="zh-CN" altLang="en-US" b="1" dirty="0"/>
              <a:t>放到一个链接里</a:t>
            </a:r>
            <a:r>
              <a:rPr lang="zh-CN" altLang="en-US" dirty="0"/>
              <a:t>）</a:t>
            </a:r>
            <a:endParaRPr lang="en-US" altLang="zh-CN" dirty="0"/>
          </a:p>
          <a:p>
            <a:pPr lvl="1"/>
            <a:r>
              <a:rPr lang="en-US" altLang="zh-CN" dirty="0"/>
              <a:t>1.</a:t>
            </a:r>
            <a:r>
              <a:rPr lang="zh-CN" altLang="en-US" dirty="0"/>
              <a:t>可视化讲述你们组大作业提交的商业模式画布，视频时长不超过</a:t>
            </a:r>
            <a:r>
              <a:rPr lang="en-US" altLang="zh-CN" dirty="0"/>
              <a:t>8</a:t>
            </a:r>
            <a:r>
              <a:rPr lang="zh-CN" altLang="en-US" dirty="0"/>
              <a:t>分钟</a:t>
            </a:r>
            <a:endParaRPr lang="en-US" altLang="zh-CN" dirty="0"/>
          </a:p>
          <a:p>
            <a:pPr lvl="1"/>
            <a:r>
              <a:rPr lang="en-US" altLang="zh-CN" i="1" dirty="0"/>
              <a:t>2.</a:t>
            </a:r>
            <a:r>
              <a:rPr lang="zh-CN" altLang="en-US" i="1" dirty="0"/>
              <a:t>含可视化故事时所有组员在场的讨论花絮，视频时长不超过</a:t>
            </a:r>
            <a:r>
              <a:rPr lang="en-US" altLang="zh-CN" i="1" dirty="0"/>
              <a:t>5</a:t>
            </a:r>
            <a:r>
              <a:rPr lang="zh-CN" altLang="en-US" i="1" dirty="0"/>
              <a:t>分钟</a:t>
            </a:r>
            <a:endParaRPr lang="en-US" altLang="zh-CN" i="1" dirty="0"/>
          </a:p>
          <a:p>
            <a:endParaRPr lang="en-US" altLang="zh-CN" sz="100" dirty="0"/>
          </a:p>
          <a:p>
            <a:r>
              <a:rPr lang="zh-CN" altLang="en-US" dirty="0"/>
              <a:t>作业要求与安排（与“</a:t>
            </a:r>
            <a:r>
              <a:rPr lang="zh-CN" altLang="en-US" b="1" dirty="0"/>
              <a:t>推荐配置</a:t>
            </a:r>
            <a:r>
              <a:rPr lang="zh-CN" altLang="en-US" dirty="0"/>
              <a:t>”）</a:t>
            </a:r>
            <a:endParaRPr lang="en-US" altLang="zh-CN" dirty="0"/>
          </a:p>
          <a:p>
            <a:pPr lvl="1"/>
            <a:r>
              <a:rPr lang="zh-CN" altLang="en-US" dirty="0"/>
              <a:t>故事讲述方式：本</a:t>
            </a:r>
            <a:r>
              <a:rPr lang="en-US" altLang="zh-CN" dirty="0"/>
              <a:t>ppt4-8</a:t>
            </a:r>
            <a:r>
              <a:rPr lang="zh-CN" altLang="en-US" dirty="0"/>
              <a:t>页；教材</a:t>
            </a:r>
            <a:r>
              <a:rPr lang="en-US" altLang="zh-CN" dirty="0"/>
              <a:t>149</a:t>
            </a:r>
            <a:r>
              <a:rPr lang="zh-CN" altLang="en-US" dirty="0"/>
              <a:t>页</a:t>
            </a:r>
            <a:endParaRPr lang="en-US" altLang="zh-CN" dirty="0"/>
          </a:p>
          <a:p>
            <a:pPr lvl="1"/>
            <a:r>
              <a:rPr lang="zh-CN" altLang="en-US" dirty="0"/>
              <a:t>视频录制：</a:t>
            </a:r>
            <a:r>
              <a:rPr lang="zh-CN" altLang="en-US" b="1" dirty="0"/>
              <a:t>腾讯会议</a:t>
            </a:r>
            <a:r>
              <a:rPr lang="en-US" altLang="zh-CN" b="1" dirty="0"/>
              <a:t>+ppt</a:t>
            </a:r>
            <a:r>
              <a:rPr lang="zh-CN" altLang="en-US" dirty="0"/>
              <a:t>，</a:t>
            </a:r>
            <a:r>
              <a:rPr lang="zh-CN" altLang="en-US" i="1" dirty="0"/>
              <a:t>也可使用手机拍摄</a:t>
            </a:r>
            <a:r>
              <a:rPr lang="en-US" altLang="zh-CN" i="1" dirty="0"/>
              <a:t>+</a:t>
            </a:r>
            <a:r>
              <a:rPr lang="zh-CN" altLang="en-US" i="1" dirty="0"/>
              <a:t>便利签</a:t>
            </a:r>
            <a:r>
              <a:rPr lang="en-US" altLang="zh-CN" i="1" dirty="0"/>
              <a:t>+</a:t>
            </a:r>
            <a:r>
              <a:rPr lang="zh-CN" altLang="en-US" i="1" dirty="0"/>
              <a:t>手绘</a:t>
            </a:r>
            <a:endParaRPr lang="en-US" altLang="zh-CN" i="1" dirty="0"/>
          </a:p>
          <a:p>
            <a:pPr lvl="2"/>
            <a:r>
              <a:rPr lang="zh-CN" altLang="en-US" sz="2100" dirty="0">
                <a:solidFill>
                  <a:srgbClr val="FF0000"/>
                </a:solidFill>
              </a:rPr>
              <a:t>每个模块讲解时必须配合绘图，画布本身要体现出客户洞察和构思的改进，不要照抄之前的文档，组内一人发声即可，可以后期配音</a:t>
            </a:r>
            <a:r>
              <a:rPr lang="zh-CN" altLang="en-US" sz="2100" i="1" dirty="0">
                <a:solidFill>
                  <a:srgbClr val="FF0000"/>
                </a:solidFill>
              </a:rPr>
              <a:t>（但费时）</a:t>
            </a:r>
            <a:endParaRPr lang="en-US" altLang="zh-CN" sz="1725" i="1" dirty="0">
              <a:solidFill>
                <a:srgbClr val="FF0000"/>
              </a:solidFill>
            </a:endParaRPr>
          </a:p>
          <a:p>
            <a:pPr lvl="1"/>
            <a:r>
              <a:rPr lang="zh-CN" altLang="en-US" dirty="0"/>
              <a:t>讨论录制：腾讯会议</a:t>
            </a:r>
            <a:endParaRPr lang="en-US" altLang="zh-CN" dirty="0"/>
          </a:p>
          <a:p>
            <a:pPr lvl="2"/>
            <a:r>
              <a:rPr lang="zh-CN" altLang="en-US" sz="2100" dirty="0"/>
              <a:t>最好所有人都露脸以完整记录，请选取讨论最热烈的五分钟</a:t>
            </a:r>
            <a:endParaRPr lang="en-US" altLang="zh-CN" sz="2400" dirty="0"/>
          </a:p>
          <a:p>
            <a:pPr lvl="1"/>
            <a:r>
              <a:rPr lang="zh-CN" altLang="en-US" dirty="0"/>
              <a:t>视频剪辑：</a:t>
            </a:r>
            <a:r>
              <a:rPr lang="zh-CN" altLang="en-US" i="1" dirty="0"/>
              <a:t>最简单的剪辑工具 </a:t>
            </a:r>
            <a:r>
              <a:rPr lang="en-US" altLang="zh-CN" i="1" dirty="0"/>
              <a:t>– win10 </a:t>
            </a:r>
            <a:r>
              <a:rPr lang="zh-CN" altLang="en-US" b="1" i="1" dirty="0"/>
              <a:t>“照片”</a:t>
            </a:r>
            <a:endParaRPr lang="en-US" altLang="zh-CN" b="1" i="1" dirty="0"/>
          </a:p>
          <a:p>
            <a:endParaRPr lang="en-US" altLang="zh-CN" sz="100" dirty="0"/>
          </a:p>
          <a:p>
            <a:r>
              <a:rPr lang="zh-CN" altLang="en-US" dirty="0"/>
              <a:t>作业提交与评分</a:t>
            </a:r>
            <a:endParaRPr lang="en-US" altLang="zh-CN" dirty="0"/>
          </a:p>
          <a:p>
            <a:pPr lvl="1"/>
            <a:r>
              <a:rPr lang="zh-CN" altLang="en-US" dirty="0"/>
              <a:t>视频上传：</a:t>
            </a:r>
            <a:r>
              <a:rPr lang="en-US" altLang="zh-CN" b="1" dirty="0">
                <a:solidFill>
                  <a:srgbClr val="FF0000"/>
                </a:solidFill>
              </a:rPr>
              <a:t>B</a:t>
            </a:r>
            <a:r>
              <a:rPr lang="zh-CN" altLang="en-US" b="1" dirty="0">
                <a:solidFill>
                  <a:srgbClr val="FF0000"/>
                </a:solidFill>
              </a:rPr>
              <a:t>站</a:t>
            </a:r>
            <a:r>
              <a:rPr lang="zh-CN" altLang="en-US" dirty="0"/>
              <a:t>（</a:t>
            </a:r>
            <a:r>
              <a:rPr lang="zh-CN" altLang="en-US" dirty="0">
                <a:solidFill>
                  <a:srgbClr val="FF0000"/>
                </a:solidFill>
              </a:rPr>
              <a:t>今年请用</a:t>
            </a:r>
            <a:r>
              <a:rPr lang="en-US" altLang="zh-CN" dirty="0">
                <a:solidFill>
                  <a:srgbClr val="FF0000"/>
                </a:solidFill>
              </a:rPr>
              <a:t>#</a:t>
            </a:r>
            <a:r>
              <a:rPr lang="zh-CN" altLang="en-US" dirty="0">
                <a:solidFill>
                  <a:srgbClr val="FF0000"/>
                </a:solidFill>
              </a:rPr>
              <a:t>添加标签“需求与商业模式创新</a:t>
            </a:r>
            <a:r>
              <a:rPr lang="en-US" altLang="zh-CN" dirty="0">
                <a:solidFill>
                  <a:srgbClr val="FF0000"/>
                </a:solidFill>
              </a:rPr>
              <a:t>2024</a:t>
            </a:r>
            <a:r>
              <a:rPr lang="zh-CN" altLang="en-US" dirty="0">
                <a:solidFill>
                  <a:srgbClr val="FF0000"/>
                </a:solidFill>
              </a:rPr>
              <a:t>”</a:t>
            </a:r>
            <a:r>
              <a:rPr lang="zh-CN" altLang="en-US" dirty="0"/>
              <a:t>）</a:t>
            </a:r>
            <a:endParaRPr lang="en-US" altLang="zh-CN" dirty="0"/>
          </a:p>
          <a:p>
            <a:pPr lvl="1"/>
            <a:r>
              <a:rPr lang="zh-CN" altLang="en-US" dirty="0">
                <a:solidFill>
                  <a:srgbClr val="FF0000"/>
                </a:solidFill>
              </a:rPr>
              <a:t>大量文字</a:t>
            </a:r>
            <a:r>
              <a:rPr lang="en-US" altLang="zh-CN" dirty="0">
                <a:solidFill>
                  <a:srgbClr val="FF0000"/>
                </a:solidFill>
              </a:rPr>
              <a:t>ppt+</a:t>
            </a:r>
            <a:r>
              <a:rPr lang="zh-CN" altLang="en-US" dirty="0">
                <a:solidFill>
                  <a:srgbClr val="FF0000"/>
                </a:solidFill>
              </a:rPr>
              <a:t>毫无感情的会议录制得分有限；</a:t>
            </a:r>
            <a:r>
              <a:rPr lang="zh-CN" altLang="en-US" dirty="0"/>
              <a:t>画布与故事越生动，讨论越热烈，</a:t>
            </a:r>
            <a:r>
              <a:rPr lang="zh-CN" altLang="en-US" dirty="0">
                <a:solidFill>
                  <a:srgbClr val="FF0000"/>
                </a:solidFill>
              </a:rPr>
              <a:t>内容越充实分数越高</a:t>
            </a:r>
            <a:r>
              <a:rPr lang="zh-CN" altLang="en-US" dirty="0"/>
              <a:t>；图形和语音的表达请尽量清晰</a:t>
            </a:r>
            <a:endParaRPr lang="en-US" altLang="zh-CN" dirty="0"/>
          </a:p>
        </p:txBody>
      </p:sp>
    </p:spTree>
    <p:extLst>
      <p:ext uri="{BB962C8B-B14F-4D97-AF65-F5344CB8AC3E}">
        <p14:creationId xmlns:p14="http://schemas.microsoft.com/office/powerpoint/2010/main" val="380131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AD859-1DB8-BE35-F50F-BF7808B75507}"/>
              </a:ext>
            </a:extLst>
          </p:cNvPr>
          <p:cNvSpPr>
            <a:spLocks noGrp="1"/>
          </p:cNvSpPr>
          <p:nvPr>
            <p:ph type="title"/>
          </p:nvPr>
        </p:nvSpPr>
        <p:spPr>
          <a:xfrm>
            <a:off x="628650" y="365127"/>
            <a:ext cx="7886700" cy="854074"/>
          </a:xfrm>
        </p:spPr>
        <p:txBody>
          <a:bodyPr/>
          <a:lstStyle/>
          <a:p>
            <a:r>
              <a:rPr lang="zh-CN" altLang="en-US" dirty="0"/>
              <a:t>讲故事案例补充</a:t>
            </a:r>
          </a:p>
        </p:txBody>
      </p:sp>
      <p:pic>
        <p:nvPicPr>
          <p:cNvPr id="1026" name="Picture 2">
            <a:extLst>
              <a:ext uri="{FF2B5EF4-FFF2-40B4-BE49-F238E27FC236}">
                <a16:creationId xmlns:a16="http://schemas.microsoft.com/office/drawing/2014/main" id="{E109DEE3-6A35-4B64-AA62-5E0A17641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5" y="1175657"/>
            <a:ext cx="4772023" cy="537132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8691C79-F87D-298E-038B-1324548A0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535" y="0"/>
            <a:ext cx="3186545" cy="6858000"/>
          </a:xfrm>
          <a:prstGeom prst="rect">
            <a:avLst/>
          </a:prstGeom>
        </p:spPr>
      </p:pic>
      <p:pic>
        <p:nvPicPr>
          <p:cNvPr id="1028" name="Picture 4">
            <a:extLst>
              <a:ext uri="{FF2B5EF4-FFF2-40B4-BE49-F238E27FC236}">
                <a16:creationId xmlns:a16="http://schemas.microsoft.com/office/drawing/2014/main" id="{A7369BD4-7E62-2604-B202-4565F2382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328251"/>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wipe(down)">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软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软院" id="{62EE321F-06E3-4E66-BA94-9C4548FEF192}" vid="{3D5785F2-6682-4846-AB6D-19A134BF6C09}"/>
    </a:ext>
  </a:ext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TotalTime>
  <Words>6218</Words>
  <Application>Microsoft Office PowerPoint</Application>
  <PresentationFormat>全屏显示(4:3)</PresentationFormat>
  <Paragraphs>571</Paragraphs>
  <Slides>66</Slides>
  <Notes>6</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66</vt:i4>
      </vt:variant>
    </vt:vector>
  </HeadingPairs>
  <TitlesOfParts>
    <vt:vector size="77" baseType="lpstr">
      <vt:lpstr>等线</vt:lpstr>
      <vt:lpstr>Arial</vt:lpstr>
      <vt:lpstr>Calibri</vt:lpstr>
      <vt:lpstr>Calibri Light</vt:lpstr>
      <vt:lpstr>Garamond</vt:lpstr>
      <vt:lpstr>Times New Roman</vt:lpstr>
      <vt:lpstr>Wingdings</vt:lpstr>
      <vt:lpstr>Office 主题​​</vt:lpstr>
      <vt:lpstr>1_软院</vt:lpstr>
      <vt:lpstr>Edge</vt:lpstr>
      <vt:lpstr>Visio</vt:lpstr>
      <vt:lpstr> 第四章 商业模式设计 讲故事&amp;场景</vt:lpstr>
      <vt:lpstr>商业模式设计：工具、方法、思维</vt:lpstr>
      <vt:lpstr>讲故事的价值和目的</vt:lpstr>
      <vt:lpstr>故事的不同视角（两个）</vt:lpstr>
      <vt:lpstr>故事与商业模式的结合（举例）</vt:lpstr>
      <vt:lpstr>讲故事的方法</vt:lpstr>
      <vt:lpstr>讲述视觉化的故事</vt:lpstr>
      <vt:lpstr>三次作业时完成：可视化讲述你的商业模式</vt:lpstr>
      <vt:lpstr>讲故事案例补充</vt:lpstr>
      <vt:lpstr>PowerPoint 演示文稿</vt:lpstr>
      <vt:lpstr>阿里与B站利用美股上市敲钟嘉宾讲故事</vt:lpstr>
      <vt:lpstr>场景指导下的商业模式设计</vt:lpstr>
      <vt:lpstr>PowerPoint 演示文稿</vt:lpstr>
      <vt:lpstr>为一个故事设计并补充场景</vt:lpstr>
      <vt:lpstr>探索创意（以定位服务为例）</vt:lpstr>
      <vt:lpstr>讲故事与场景补充：将人放在想法的中心</vt:lpstr>
      <vt:lpstr>PowerPoint 演示文稿</vt:lpstr>
      <vt:lpstr>Airbnb的IP场景：像当地人一样生活</vt:lpstr>
      <vt:lpstr>IP场景的分发-住客评论</vt:lpstr>
      <vt:lpstr>Airbnb IP场景的运营：协助房东拍照</vt:lpstr>
      <vt:lpstr>场景的IP：基于弹幕的B站共情</vt:lpstr>
      <vt:lpstr>场景的IP：打造深度互动的LPL</vt:lpstr>
      <vt:lpstr>场景的分发</vt:lpstr>
      <vt:lpstr>场景下体验打造：两个正例与一个反例</vt:lpstr>
      <vt:lpstr>补充讨论：信息技术如何改变世界 – 构造场景</vt:lpstr>
      <vt:lpstr>补充讨论：被互联网定义的“新”场景</vt:lpstr>
      <vt:lpstr> 第六章.涉众分析与硬数据采样</vt:lpstr>
      <vt:lpstr>课程回顾：确定项目前景与范围的过程</vt:lpstr>
      <vt:lpstr>主要内容</vt:lpstr>
      <vt:lpstr>1.什么是涉众 ——回顾：获取的源头</vt:lpstr>
      <vt:lpstr>1.什么是涉众 ——涉众</vt:lpstr>
      <vt:lpstr>互联网产品的涉众：人性驱动，但也有围绕业务的利益冲突</vt:lpstr>
      <vt:lpstr>2.2 涉众分析的过程 Stakeholders, Goals, Scope: The Foundation for Requirements and Business Models </vt:lpstr>
      <vt:lpstr>主要内容</vt:lpstr>
      <vt:lpstr>3.1 涉众识别的基本原则</vt:lpstr>
      <vt:lpstr>关键涉众类别判定：涉众互动</vt:lpstr>
      <vt:lpstr>3.2 涉众识别方法</vt:lpstr>
      <vt:lpstr>检查列表：经典列表</vt:lpstr>
      <vt:lpstr>利用主体依赖模型分析涉众互动，识别关键涉众类别 </vt:lpstr>
      <vt:lpstr>ADM示例</vt:lpstr>
      <vt:lpstr>B站（2017）的 关键涉众类别</vt:lpstr>
      <vt:lpstr>重要练习</vt:lpstr>
      <vt:lpstr>主要内容</vt:lpstr>
      <vt:lpstr>4.1 应该描述哪些内容</vt:lpstr>
      <vt:lpstr>4.2  涉众简单特征描述 (1)</vt:lpstr>
      <vt:lpstr>4.2  涉众简单特征描述 (1) ——示例</vt:lpstr>
      <vt:lpstr>4.2  涉众深度信息描述 (2)</vt:lpstr>
      <vt:lpstr>4.2  涉众深度信息描述 (2)——示例</vt:lpstr>
      <vt:lpstr>主要内容</vt:lpstr>
      <vt:lpstr>5.1优先级评估  </vt:lpstr>
      <vt:lpstr>5.2基于Power-Interest与Power-Attitude模型的风险评估</vt:lpstr>
      <vt:lpstr>“出圈” 时B站涉众的风险评估与化解</vt:lpstr>
      <vt:lpstr>重要练习</vt:lpstr>
      <vt:lpstr>5.3共赢分析</vt:lpstr>
      <vt:lpstr>PowerPoint 演示文稿</vt:lpstr>
      <vt:lpstr>5.3共赢分析</vt:lpstr>
      <vt:lpstr>阅文的免费模式能否与订阅模式共赢？</vt:lpstr>
      <vt:lpstr>重要练习</vt:lpstr>
      <vt:lpstr>利用目标模型深入评估涉众</vt:lpstr>
      <vt:lpstr>PowerPoint 演示文稿</vt:lpstr>
      <vt:lpstr>主要内容</vt:lpstr>
      <vt:lpstr>6.1 代表采样 </vt:lpstr>
      <vt:lpstr>6.2 用户替代源 </vt:lpstr>
      <vt:lpstr>主要内容</vt:lpstr>
      <vt:lpstr>7.1明确参与策略 </vt:lpstr>
      <vt:lpstr>7.2 敏捷的涉众参与策略——用户参与 （User Involvement）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匡宏宇</cp:lastModifiedBy>
  <cp:revision>76</cp:revision>
  <dcterms:created xsi:type="dcterms:W3CDTF">2020-03-22T03:01:07Z</dcterms:created>
  <dcterms:modified xsi:type="dcterms:W3CDTF">2024-12-05T05:16:58Z</dcterms:modified>
</cp:coreProperties>
</file>